
<file path=[Content_Types].xml><?xml version="1.0" encoding="utf-8"?>
<Types xmlns="http://schemas.openxmlformats.org/package/2006/content-types">
  <Default Extension="xml" ContentType="application/xml"/>
  <Default Extension="jpg" ContentType="image/jpeg"/>
  <Default Extension="jpeg" ContentType="image/jpeg"/>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76"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63" r:id="rId8"/>
    <p:sldId id="264" r:id="rId9"/>
    <p:sldId id="262" r:id="rId10"/>
    <p:sldId id="283" r:id="rId11"/>
    <p:sldId id="265" r:id="rId12"/>
    <p:sldId id="266" r:id="rId13"/>
    <p:sldId id="267" r:id="rId14"/>
    <p:sldId id="276" r:id="rId15"/>
    <p:sldId id="277" r:id="rId16"/>
    <p:sldId id="282" r:id="rId17"/>
    <p:sldId id="278" r:id="rId18"/>
    <p:sldId id="286" r:id="rId19"/>
    <p:sldId id="285" r:id="rId20"/>
    <p:sldId id="284" r:id="rId21"/>
  </p:sldIdLst>
  <p:sldSz cx="10160000" cy="8902700"/>
  <p:notesSz cx="6858000" cy="9144000"/>
  <p:defaultTextStyle>
    <a:defPPr>
      <a:defRPr lang="en-US"/>
    </a:defPPr>
    <a:lvl1pPr marL="0" algn="l" defTabSz="914107" rtl="0" eaLnBrk="1" latinLnBrk="0" hangingPunct="1">
      <a:defRPr sz="1800" kern="1200">
        <a:solidFill>
          <a:schemeClr val="tx1"/>
        </a:solidFill>
        <a:latin typeface="+mn-lt"/>
        <a:ea typeface="+mn-ea"/>
        <a:cs typeface="+mn-cs"/>
      </a:defRPr>
    </a:lvl1pPr>
    <a:lvl2pPr marL="457054" algn="l" defTabSz="914107" rtl="0" eaLnBrk="1" latinLnBrk="0" hangingPunct="1">
      <a:defRPr sz="1800" kern="1200">
        <a:solidFill>
          <a:schemeClr val="tx1"/>
        </a:solidFill>
        <a:latin typeface="+mn-lt"/>
        <a:ea typeface="+mn-ea"/>
        <a:cs typeface="+mn-cs"/>
      </a:defRPr>
    </a:lvl2pPr>
    <a:lvl3pPr marL="914107" algn="l" defTabSz="914107" rtl="0" eaLnBrk="1" latinLnBrk="0" hangingPunct="1">
      <a:defRPr sz="1800" kern="1200">
        <a:solidFill>
          <a:schemeClr val="tx1"/>
        </a:solidFill>
        <a:latin typeface="+mn-lt"/>
        <a:ea typeface="+mn-ea"/>
        <a:cs typeface="+mn-cs"/>
      </a:defRPr>
    </a:lvl3pPr>
    <a:lvl4pPr marL="1371161" algn="l" defTabSz="914107" rtl="0" eaLnBrk="1" latinLnBrk="0" hangingPunct="1">
      <a:defRPr sz="1800" kern="1200">
        <a:solidFill>
          <a:schemeClr val="tx1"/>
        </a:solidFill>
        <a:latin typeface="+mn-lt"/>
        <a:ea typeface="+mn-ea"/>
        <a:cs typeface="+mn-cs"/>
      </a:defRPr>
    </a:lvl4pPr>
    <a:lvl5pPr marL="1828214" algn="l" defTabSz="914107" rtl="0" eaLnBrk="1" latinLnBrk="0" hangingPunct="1">
      <a:defRPr sz="1800" kern="1200">
        <a:solidFill>
          <a:schemeClr val="tx1"/>
        </a:solidFill>
        <a:latin typeface="+mn-lt"/>
        <a:ea typeface="+mn-ea"/>
        <a:cs typeface="+mn-cs"/>
      </a:defRPr>
    </a:lvl5pPr>
    <a:lvl6pPr marL="2285270" algn="l" defTabSz="914107" rtl="0" eaLnBrk="1" latinLnBrk="0" hangingPunct="1">
      <a:defRPr sz="1800" kern="1200">
        <a:solidFill>
          <a:schemeClr val="tx1"/>
        </a:solidFill>
        <a:latin typeface="+mn-lt"/>
        <a:ea typeface="+mn-ea"/>
        <a:cs typeface="+mn-cs"/>
      </a:defRPr>
    </a:lvl6pPr>
    <a:lvl7pPr marL="2742321" algn="l" defTabSz="914107" rtl="0" eaLnBrk="1" latinLnBrk="0" hangingPunct="1">
      <a:defRPr sz="1800" kern="1200">
        <a:solidFill>
          <a:schemeClr val="tx1"/>
        </a:solidFill>
        <a:latin typeface="+mn-lt"/>
        <a:ea typeface="+mn-ea"/>
        <a:cs typeface="+mn-cs"/>
      </a:defRPr>
    </a:lvl7pPr>
    <a:lvl8pPr marL="3199376" algn="l" defTabSz="914107" rtl="0" eaLnBrk="1" latinLnBrk="0" hangingPunct="1">
      <a:defRPr sz="1800" kern="1200">
        <a:solidFill>
          <a:schemeClr val="tx1"/>
        </a:solidFill>
        <a:latin typeface="+mn-lt"/>
        <a:ea typeface="+mn-ea"/>
        <a:cs typeface="+mn-cs"/>
      </a:defRPr>
    </a:lvl8pPr>
    <a:lvl9pPr marL="3656428" algn="l" defTabSz="914107"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221" autoAdjust="0"/>
  </p:normalViewPr>
  <p:slideViewPr>
    <p:cSldViewPr>
      <p:cViewPr varScale="1">
        <p:scale>
          <a:sx n="59" d="100"/>
          <a:sy n="59" d="100"/>
        </p:scale>
        <p:origin x="-520" y="-96"/>
      </p:cViewPr>
      <p:guideLst>
        <p:guide orient="horz" pos="2804"/>
        <p:guide pos="320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C066D12-7B06-6640-A124-4769E900A868}" type="datetimeFigureOut">
              <a:rPr lang="en-US" smtClean="0"/>
              <a:t>12/11/13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B3C9F92-E2C5-A142-A752-5126A431840E}" type="slidenum">
              <a:rPr lang="en-US" smtClean="0"/>
              <a:t>‹#›</a:t>
            </a:fld>
            <a:endParaRPr lang="en-US"/>
          </a:p>
        </p:txBody>
      </p:sp>
    </p:spTree>
    <p:extLst>
      <p:ext uri="{BB962C8B-B14F-4D97-AF65-F5344CB8AC3E}">
        <p14:creationId xmlns:p14="http://schemas.microsoft.com/office/powerpoint/2010/main" val="3158941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8B801E-E9D2-42C4-8226-CB34B0ED1C28}" type="datetimeFigureOut">
              <a:rPr lang="en-NZ" smtClean="0"/>
              <a:t>12/11/13</a:t>
            </a:fld>
            <a:endParaRPr lang="en-NZ"/>
          </a:p>
        </p:txBody>
      </p:sp>
      <p:sp>
        <p:nvSpPr>
          <p:cNvPr id="4" name="Slide Image Placeholder 3"/>
          <p:cNvSpPr>
            <a:spLocks noGrp="1" noRot="1" noChangeAspect="1"/>
          </p:cNvSpPr>
          <p:nvPr>
            <p:ph type="sldImg" idx="2"/>
          </p:nvPr>
        </p:nvSpPr>
        <p:spPr>
          <a:xfrm>
            <a:off x="1471613" y="685800"/>
            <a:ext cx="3914775"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5C4847-D0D1-4487-8F15-A783931524AA}" type="slidenum">
              <a:rPr lang="en-NZ" smtClean="0"/>
              <a:t>‹#›</a:t>
            </a:fld>
            <a:endParaRPr lang="en-NZ"/>
          </a:p>
        </p:txBody>
      </p:sp>
    </p:spTree>
    <p:extLst>
      <p:ext uri="{BB962C8B-B14F-4D97-AF65-F5344CB8AC3E}">
        <p14:creationId xmlns:p14="http://schemas.microsoft.com/office/powerpoint/2010/main" val="3426745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795C4847-D0D1-4487-8F15-A783931524AA}" type="slidenum">
              <a:rPr lang="en-NZ" smtClean="0"/>
              <a:t>2</a:t>
            </a:fld>
            <a:endParaRPr lang="en-NZ"/>
          </a:p>
        </p:txBody>
      </p:sp>
    </p:spTree>
    <p:extLst>
      <p:ext uri="{BB962C8B-B14F-4D97-AF65-F5344CB8AC3E}">
        <p14:creationId xmlns:p14="http://schemas.microsoft.com/office/powerpoint/2010/main" val="841709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21602" y="4293438"/>
            <a:ext cx="7907978" cy="1908310"/>
          </a:xfrm>
        </p:spPr>
        <p:txBody>
          <a:bodyPr anchor="b"/>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121602" y="6201747"/>
            <a:ext cx="7907978" cy="1118251"/>
          </a:xfrm>
        </p:spPr>
        <p:txBody>
          <a:bodyPr anchor="t">
            <a:normAutofit/>
          </a:bodyPr>
          <a:lstStyle>
            <a:lvl1pPr marL="0" indent="0" algn="l">
              <a:buNone/>
              <a:defRPr sz="2400">
                <a:solidFill>
                  <a:schemeClr val="tx1">
                    <a:lumMod val="75000"/>
                    <a:lumOff val="25000"/>
                  </a:schemeClr>
                </a:solidFill>
              </a:defRPr>
            </a:lvl1pPr>
            <a:lvl2pPr marL="544617" indent="0" algn="ctr">
              <a:buNone/>
              <a:defRPr>
                <a:solidFill>
                  <a:schemeClr val="tx1">
                    <a:tint val="75000"/>
                  </a:schemeClr>
                </a:solidFill>
              </a:defRPr>
            </a:lvl2pPr>
            <a:lvl3pPr marL="1089233" indent="0" algn="ctr">
              <a:buNone/>
              <a:defRPr>
                <a:solidFill>
                  <a:schemeClr val="tx1">
                    <a:tint val="75000"/>
                  </a:schemeClr>
                </a:solidFill>
              </a:defRPr>
            </a:lvl3pPr>
            <a:lvl4pPr marL="1633850" indent="0" algn="ctr">
              <a:buNone/>
              <a:defRPr>
                <a:solidFill>
                  <a:schemeClr val="tx1">
                    <a:tint val="75000"/>
                  </a:schemeClr>
                </a:solidFill>
              </a:defRPr>
            </a:lvl4pPr>
            <a:lvl5pPr marL="2178467" indent="0" algn="ctr">
              <a:buNone/>
              <a:defRPr>
                <a:solidFill>
                  <a:schemeClr val="tx1">
                    <a:tint val="75000"/>
                  </a:schemeClr>
                </a:solidFill>
              </a:defRPr>
            </a:lvl5pPr>
            <a:lvl6pPr marL="2723083" indent="0" algn="ctr">
              <a:buNone/>
              <a:defRPr>
                <a:solidFill>
                  <a:schemeClr val="tx1">
                    <a:tint val="75000"/>
                  </a:schemeClr>
                </a:solidFill>
              </a:defRPr>
            </a:lvl6pPr>
            <a:lvl7pPr marL="3267700" indent="0" algn="ctr">
              <a:buNone/>
              <a:defRPr>
                <a:solidFill>
                  <a:schemeClr val="tx1">
                    <a:tint val="75000"/>
                  </a:schemeClr>
                </a:solidFill>
              </a:defRPr>
            </a:lvl7pPr>
            <a:lvl8pPr marL="3812316" indent="0" algn="ctr">
              <a:buNone/>
              <a:defRPr>
                <a:solidFill>
                  <a:schemeClr val="tx1">
                    <a:tint val="75000"/>
                  </a:schemeClr>
                </a:solidFill>
              </a:defRPr>
            </a:lvl8pPr>
            <a:lvl9pPr marL="435693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5FD51A-028A-47B0-A9AC-3824450269E4}" type="datetimeFigureOut">
              <a:rPr lang="en-NZ" smtClean="0"/>
              <a:t>12/11/13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DC129F2-3013-498B-A23F-FA24397DAA7F}"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121604" y="2346223"/>
            <a:ext cx="7914533" cy="52593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5FD51A-028A-47B0-A9AC-3824450269E4}" type="datetimeFigureOut">
              <a:rPr lang="en-NZ" smtClean="0"/>
              <a:t>12/11/13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DC129F2-3013-498B-A23F-FA24397DAA7F}"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9512" y="877189"/>
            <a:ext cx="1636624" cy="673132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21603" y="877189"/>
            <a:ext cx="6075063" cy="673132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5FD51A-028A-47B0-A9AC-3824450269E4}" type="datetimeFigureOut">
              <a:rPr lang="en-NZ" smtClean="0"/>
              <a:t>12/11/13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DC129F2-3013-498B-A23F-FA24397DAA7F}"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995392" indent="-272308">
              <a:buClr>
                <a:schemeClr val="tx2"/>
              </a:buClr>
              <a:buSzPct val="101000"/>
              <a:buFont typeface="Courier New" pitchFamily="49" charset="0"/>
              <a:buChar char="o"/>
              <a:defRPr sz="1400"/>
            </a:lvl6pPr>
            <a:lvl7pPr marL="3540008" indent="-272308">
              <a:buClr>
                <a:schemeClr val="tx2"/>
              </a:buClr>
              <a:buFont typeface="Courier New" pitchFamily="49" charset="0"/>
              <a:buChar char="o"/>
              <a:defRPr sz="1400" baseline="0"/>
            </a:lvl7pPr>
            <a:lvl8pPr marL="4084625" indent="-272308">
              <a:buClr>
                <a:schemeClr val="tx2"/>
              </a:buClr>
              <a:buFont typeface="Courier New" pitchFamily="49" charset="0"/>
              <a:buChar char="o"/>
              <a:defRPr sz="1400" baseline="0"/>
            </a:lvl8pPr>
            <a:lvl9pPr marL="4629241" indent="-272308">
              <a:buClr>
                <a:schemeClr val="tx2"/>
              </a:buClr>
              <a:buFont typeface="Courier New" pitchFamily="49" charset="0"/>
              <a:buChar char="o"/>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5FD51A-028A-47B0-A9AC-3824450269E4}" type="datetimeFigureOut">
              <a:rPr lang="en-NZ" smtClean="0"/>
              <a:t>12/11/13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DC129F2-3013-498B-A23F-FA24397DAA7F}"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21603" y="4295028"/>
            <a:ext cx="7907976" cy="1906720"/>
          </a:xfrm>
        </p:spPr>
        <p:txBody>
          <a:bodyPr anchor="b"/>
          <a:lstStyle>
            <a:lvl1pPr algn="r">
              <a:defRPr sz="3800" b="0" cap="none"/>
            </a:lvl1pPr>
          </a:lstStyle>
          <a:p>
            <a:r>
              <a:rPr lang="en-US" smtClean="0"/>
              <a:t>Click to edit Master title style</a:t>
            </a:r>
            <a:endParaRPr lang="en-US"/>
          </a:p>
        </p:txBody>
      </p:sp>
      <p:sp>
        <p:nvSpPr>
          <p:cNvPr id="3" name="Text Placeholder 2"/>
          <p:cNvSpPr>
            <a:spLocks noGrp="1"/>
          </p:cNvSpPr>
          <p:nvPr>
            <p:ph type="body" idx="1"/>
          </p:nvPr>
        </p:nvSpPr>
        <p:spPr>
          <a:xfrm>
            <a:off x="1121603" y="6201748"/>
            <a:ext cx="7907976" cy="1116927"/>
          </a:xfrm>
        </p:spPr>
        <p:txBody>
          <a:bodyPr anchor="t">
            <a:normAutofit/>
          </a:bodyPr>
          <a:lstStyle>
            <a:lvl1pPr marL="0" indent="0" algn="r">
              <a:buNone/>
              <a:defRPr sz="2100">
                <a:solidFill>
                  <a:schemeClr val="tx1">
                    <a:lumMod val="75000"/>
                    <a:lumOff val="25000"/>
                  </a:schemeClr>
                </a:solidFill>
              </a:defRPr>
            </a:lvl1pPr>
            <a:lvl2pPr marL="544617" indent="0">
              <a:buNone/>
              <a:defRPr sz="2100">
                <a:solidFill>
                  <a:schemeClr val="tx1">
                    <a:tint val="75000"/>
                  </a:schemeClr>
                </a:solidFill>
              </a:defRPr>
            </a:lvl2pPr>
            <a:lvl3pPr marL="1089233" indent="0">
              <a:buNone/>
              <a:defRPr sz="1900">
                <a:solidFill>
                  <a:schemeClr val="tx1">
                    <a:tint val="75000"/>
                  </a:schemeClr>
                </a:solidFill>
              </a:defRPr>
            </a:lvl3pPr>
            <a:lvl4pPr marL="1633850" indent="0">
              <a:buNone/>
              <a:defRPr sz="1700">
                <a:solidFill>
                  <a:schemeClr val="tx1">
                    <a:tint val="75000"/>
                  </a:schemeClr>
                </a:solidFill>
              </a:defRPr>
            </a:lvl4pPr>
            <a:lvl5pPr marL="2178467" indent="0">
              <a:buNone/>
              <a:defRPr sz="1700">
                <a:solidFill>
                  <a:schemeClr val="tx1">
                    <a:tint val="75000"/>
                  </a:schemeClr>
                </a:solidFill>
              </a:defRPr>
            </a:lvl5pPr>
            <a:lvl6pPr marL="2723083" indent="0">
              <a:buNone/>
              <a:defRPr sz="1700">
                <a:solidFill>
                  <a:schemeClr val="tx1">
                    <a:tint val="75000"/>
                  </a:schemeClr>
                </a:solidFill>
              </a:defRPr>
            </a:lvl6pPr>
            <a:lvl7pPr marL="3267700" indent="0">
              <a:buNone/>
              <a:defRPr sz="1700">
                <a:solidFill>
                  <a:schemeClr val="tx1">
                    <a:tint val="75000"/>
                  </a:schemeClr>
                </a:solidFill>
              </a:defRPr>
            </a:lvl7pPr>
            <a:lvl8pPr marL="3812316" indent="0">
              <a:buNone/>
              <a:defRPr sz="1700">
                <a:solidFill>
                  <a:schemeClr val="tx1">
                    <a:tint val="75000"/>
                  </a:schemeClr>
                </a:solidFill>
              </a:defRPr>
            </a:lvl8pPr>
            <a:lvl9pPr marL="4356933" indent="0">
              <a:buNone/>
              <a:defRPr sz="1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5FD51A-028A-47B0-A9AC-3824450269E4}" type="datetimeFigureOut">
              <a:rPr lang="en-NZ" smtClean="0"/>
              <a:t>12/11/13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DC129F2-3013-498B-A23F-FA24397DAA7F}"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21604" y="877190"/>
            <a:ext cx="7914533" cy="1200106"/>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121603" y="2349323"/>
            <a:ext cx="3856974" cy="5259189"/>
          </a:xfrm>
        </p:spPr>
        <p:txBody>
          <a:bodyPr>
            <a:normAutofit/>
          </a:bodyPr>
          <a:lstStyle>
            <a:lvl5pPr>
              <a:defRPr/>
            </a:lvl5pPr>
            <a:lvl6pPr marL="2995392" indent="-272308">
              <a:buClr>
                <a:schemeClr val="tx2"/>
              </a:buClr>
              <a:buSzPct val="101000"/>
              <a:buFont typeface="Courier New" pitchFamily="49" charset="0"/>
              <a:buChar char="o"/>
              <a:defRPr sz="1400"/>
            </a:lvl6pPr>
            <a:lvl7pPr marL="3540008" indent="-272308">
              <a:buClr>
                <a:schemeClr val="tx2"/>
              </a:buClr>
              <a:buFont typeface="Courier New" pitchFamily="49" charset="0"/>
              <a:buChar char="o"/>
              <a:defRPr sz="1400" baseline="0"/>
            </a:lvl7pPr>
            <a:lvl8pPr marL="4084625" indent="-272308">
              <a:buClr>
                <a:schemeClr val="tx2"/>
              </a:buClr>
              <a:buFont typeface="Courier New" pitchFamily="49" charset="0"/>
              <a:buChar char="o"/>
              <a:defRPr sz="1400" baseline="0"/>
            </a:lvl8pPr>
            <a:lvl9pPr marL="4629241" indent="-272308">
              <a:buClr>
                <a:schemeClr val="tx2"/>
              </a:buClr>
              <a:buFont typeface="Courier New" pitchFamily="49" charset="0"/>
              <a:buChar char="o"/>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81424" y="2349322"/>
            <a:ext cx="3854713" cy="5259190"/>
          </a:xfrm>
        </p:spPr>
        <p:txBody>
          <a:bodyPr>
            <a:normAutofit/>
          </a:bodyPr>
          <a:lstStyle>
            <a:lvl5pPr>
              <a:defRPr/>
            </a:lvl5pPr>
            <a:lvl6pPr marL="2995392" indent="-272308">
              <a:buClr>
                <a:schemeClr val="tx2"/>
              </a:buClr>
              <a:buSzPct val="101000"/>
              <a:buFont typeface="Courier New" pitchFamily="49" charset="0"/>
              <a:buChar char="o"/>
              <a:defRPr sz="1400"/>
            </a:lvl6pPr>
            <a:lvl7pPr marL="3540008" indent="-272308">
              <a:buClr>
                <a:schemeClr val="tx2"/>
              </a:buClr>
              <a:buFont typeface="Courier New" pitchFamily="49" charset="0"/>
              <a:buChar char="o"/>
              <a:defRPr sz="1400" baseline="0"/>
            </a:lvl7pPr>
            <a:lvl8pPr marL="4084625" indent="-272308">
              <a:buClr>
                <a:schemeClr val="tx2"/>
              </a:buClr>
              <a:buFont typeface="Courier New" pitchFamily="49" charset="0"/>
              <a:buChar char="o"/>
              <a:defRPr sz="1400" baseline="0"/>
            </a:lvl8pPr>
            <a:lvl9pPr marL="4629241" indent="-272308">
              <a:buClr>
                <a:schemeClr val="tx2"/>
              </a:buClr>
              <a:buFont typeface="Courier New" pitchFamily="49" charset="0"/>
              <a:buChar char="o"/>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35FD51A-028A-47B0-A9AC-3824450269E4}" type="datetimeFigureOut">
              <a:rPr lang="en-NZ" smtClean="0"/>
              <a:t>12/11/13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DC129F2-3013-498B-A23F-FA24397DAA7F}"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80993" y="2353448"/>
            <a:ext cx="3497582" cy="748073"/>
          </a:xfrm>
        </p:spPr>
        <p:txBody>
          <a:bodyPr anchor="b">
            <a:noAutofit/>
          </a:bodyPr>
          <a:lstStyle>
            <a:lvl1pPr marL="0" indent="0">
              <a:buNone/>
              <a:defRPr sz="2900" b="0"/>
            </a:lvl1pPr>
            <a:lvl2pPr marL="544617" indent="0">
              <a:buNone/>
              <a:defRPr sz="2400" b="1"/>
            </a:lvl2pPr>
            <a:lvl3pPr marL="1089233" indent="0">
              <a:buNone/>
              <a:defRPr sz="2100" b="1"/>
            </a:lvl3pPr>
            <a:lvl4pPr marL="1633850" indent="0">
              <a:buNone/>
              <a:defRPr sz="1900" b="1"/>
            </a:lvl4pPr>
            <a:lvl5pPr marL="2178467" indent="0">
              <a:buNone/>
              <a:defRPr sz="1900" b="1"/>
            </a:lvl5pPr>
            <a:lvl6pPr marL="2723083" indent="0">
              <a:buNone/>
              <a:defRPr sz="1900" b="1"/>
            </a:lvl6pPr>
            <a:lvl7pPr marL="3267700" indent="0">
              <a:buNone/>
              <a:defRPr sz="1900" b="1"/>
            </a:lvl7pPr>
            <a:lvl8pPr marL="3812316" indent="0">
              <a:buNone/>
              <a:defRPr sz="1900" b="1"/>
            </a:lvl8pPr>
            <a:lvl9pPr marL="4356933" indent="0">
              <a:buNone/>
              <a:defRPr sz="1900" b="1"/>
            </a:lvl9pPr>
          </a:lstStyle>
          <a:p>
            <a:pPr lvl="0"/>
            <a:r>
              <a:rPr lang="en-US" smtClean="0"/>
              <a:t>Click to edit Master text styles</a:t>
            </a:r>
          </a:p>
        </p:txBody>
      </p:sp>
      <p:sp>
        <p:nvSpPr>
          <p:cNvPr id="4" name="Content Placeholder 3"/>
          <p:cNvSpPr>
            <a:spLocks noGrp="1"/>
          </p:cNvSpPr>
          <p:nvPr>
            <p:ph sz="half" idx="2"/>
          </p:nvPr>
        </p:nvSpPr>
        <p:spPr>
          <a:xfrm>
            <a:off x="1121603" y="3101522"/>
            <a:ext cx="3856974" cy="4506990"/>
          </a:xfrm>
        </p:spPr>
        <p:txBody>
          <a:bodyPr>
            <a:normAutofit/>
          </a:bodyPr>
          <a:lstStyle>
            <a:lvl5pPr>
              <a:defRPr/>
            </a:lvl5pPr>
            <a:lvl6pPr marL="2995392" indent="-272308">
              <a:buClr>
                <a:schemeClr val="tx2"/>
              </a:buClr>
              <a:buSzPct val="101000"/>
              <a:buFont typeface="Courier New" pitchFamily="49" charset="0"/>
              <a:buChar char="o"/>
              <a:defRPr sz="1400"/>
            </a:lvl6pPr>
            <a:lvl7pPr marL="3540008" indent="-272308">
              <a:buClr>
                <a:schemeClr val="tx2"/>
              </a:buClr>
              <a:buFont typeface="Courier New" pitchFamily="49" charset="0"/>
              <a:buChar char="o"/>
              <a:defRPr sz="1400" baseline="0"/>
            </a:lvl7pPr>
            <a:lvl8pPr marL="4084625" indent="-272308">
              <a:buClr>
                <a:schemeClr val="tx2"/>
              </a:buClr>
              <a:buFont typeface="Courier New" pitchFamily="49" charset="0"/>
              <a:buChar char="o"/>
              <a:defRPr sz="1400" baseline="0"/>
            </a:lvl8pPr>
            <a:lvl9pPr marL="4629241" indent="-272308">
              <a:buClr>
                <a:schemeClr val="tx2"/>
              </a:buClr>
              <a:buFont typeface="Courier New" pitchFamily="49" charset="0"/>
              <a:buChar char="o"/>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546740" y="2353448"/>
            <a:ext cx="3491653" cy="748073"/>
          </a:xfrm>
        </p:spPr>
        <p:txBody>
          <a:bodyPr anchor="b">
            <a:noAutofit/>
          </a:bodyPr>
          <a:lstStyle>
            <a:lvl1pPr marL="0" indent="0">
              <a:buNone/>
              <a:defRPr sz="2900" b="0"/>
            </a:lvl1pPr>
            <a:lvl2pPr marL="544617" indent="0">
              <a:buNone/>
              <a:defRPr sz="2400" b="1"/>
            </a:lvl2pPr>
            <a:lvl3pPr marL="1089233" indent="0">
              <a:buNone/>
              <a:defRPr sz="2100" b="1"/>
            </a:lvl3pPr>
            <a:lvl4pPr marL="1633850" indent="0">
              <a:buNone/>
              <a:defRPr sz="1900" b="1"/>
            </a:lvl4pPr>
            <a:lvl5pPr marL="2178467" indent="0">
              <a:buNone/>
              <a:defRPr sz="1900" b="1"/>
            </a:lvl5pPr>
            <a:lvl6pPr marL="2723083" indent="0">
              <a:buNone/>
              <a:defRPr sz="1900" b="1"/>
            </a:lvl6pPr>
            <a:lvl7pPr marL="3267700" indent="0">
              <a:buNone/>
              <a:defRPr sz="1900" b="1"/>
            </a:lvl7pPr>
            <a:lvl8pPr marL="3812316" indent="0">
              <a:buNone/>
              <a:defRPr sz="1900" b="1"/>
            </a:lvl8pPr>
            <a:lvl9pPr marL="4356933" indent="0">
              <a:buNone/>
              <a:defRPr sz="1900" b="1"/>
            </a:lvl9pPr>
          </a:lstStyle>
          <a:p>
            <a:pPr lvl="0"/>
            <a:r>
              <a:rPr lang="en-US" smtClean="0"/>
              <a:t>Click to edit Master text styles</a:t>
            </a:r>
          </a:p>
        </p:txBody>
      </p:sp>
      <p:sp>
        <p:nvSpPr>
          <p:cNvPr id="6" name="Content Placeholder 5"/>
          <p:cNvSpPr>
            <a:spLocks noGrp="1"/>
          </p:cNvSpPr>
          <p:nvPr>
            <p:ph sz="quarter" idx="4"/>
          </p:nvPr>
        </p:nvSpPr>
        <p:spPr>
          <a:xfrm>
            <a:off x="5181423" y="3101522"/>
            <a:ext cx="3856972" cy="4506990"/>
          </a:xfrm>
        </p:spPr>
        <p:txBody>
          <a:bodyPr>
            <a:normAutofit/>
          </a:bodyPr>
          <a:lstStyle>
            <a:lvl5pPr>
              <a:defRPr/>
            </a:lvl5pPr>
            <a:lvl6pPr marL="2995392" indent="-272308">
              <a:buClr>
                <a:schemeClr val="tx2"/>
              </a:buClr>
              <a:buSzPct val="101000"/>
              <a:buFont typeface="Courier New" pitchFamily="49" charset="0"/>
              <a:buChar char="o"/>
              <a:defRPr sz="1400"/>
            </a:lvl6pPr>
            <a:lvl7pPr marL="3540008" indent="-272308">
              <a:buClr>
                <a:schemeClr val="tx2"/>
              </a:buClr>
              <a:buFont typeface="Courier New" pitchFamily="49" charset="0"/>
              <a:buChar char="o"/>
              <a:defRPr sz="1400" baseline="0"/>
            </a:lvl7pPr>
            <a:lvl8pPr marL="4084625" indent="-272308">
              <a:buClr>
                <a:schemeClr val="tx2"/>
              </a:buClr>
              <a:buFont typeface="Courier New" pitchFamily="49" charset="0"/>
              <a:buChar char="o"/>
              <a:defRPr sz="1400" baseline="0"/>
            </a:lvl8pPr>
            <a:lvl9pPr marL="4629241" indent="-272308">
              <a:buClr>
                <a:schemeClr val="tx2"/>
              </a:buClr>
              <a:buFont typeface="Courier New" pitchFamily="49" charset="0"/>
              <a:buChar char="o"/>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5FD51A-028A-47B0-A9AC-3824450269E4}" type="datetimeFigureOut">
              <a:rPr lang="en-NZ" smtClean="0"/>
              <a:t>12/11/13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4DC129F2-3013-498B-A23F-FA24397DAA7F}"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5FD51A-028A-47B0-A9AC-3824450269E4}" type="datetimeFigureOut">
              <a:rPr lang="en-NZ" smtClean="0"/>
              <a:t>12/11/13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4DC129F2-3013-498B-A23F-FA24397DAA7F}"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5FD51A-028A-47B0-A9AC-3824450269E4}" type="datetimeFigureOut">
              <a:rPr lang="en-NZ" smtClean="0"/>
              <a:t>12/11/13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4DC129F2-3013-498B-A23F-FA24397DAA7F}"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602" y="579088"/>
            <a:ext cx="2956278" cy="1539423"/>
          </a:xfrm>
        </p:spPr>
        <p:txBody>
          <a:bodyPr anchor="b"/>
          <a:lstStyle>
            <a:lvl1pPr algn="l">
              <a:defRPr sz="2900" b="0"/>
            </a:lvl1pPr>
          </a:lstStyle>
          <a:p>
            <a:r>
              <a:rPr lang="en-US" smtClean="0"/>
              <a:t>Click to edit Master title style</a:t>
            </a:r>
            <a:endParaRPr lang="en-US"/>
          </a:p>
        </p:txBody>
      </p:sp>
      <p:sp>
        <p:nvSpPr>
          <p:cNvPr id="3" name="Content Placeholder 2"/>
          <p:cNvSpPr>
            <a:spLocks noGrp="1"/>
          </p:cNvSpPr>
          <p:nvPr>
            <p:ph idx="1"/>
          </p:nvPr>
        </p:nvSpPr>
        <p:spPr>
          <a:xfrm>
            <a:off x="4280727" y="579088"/>
            <a:ext cx="4755410" cy="7029424"/>
          </a:xfrm>
        </p:spPr>
        <p:txBody>
          <a:bodyPr>
            <a:normAutofit/>
          </a:bodyPr>
          <a:lstStyle>
            <a:lvl5pPr>
              <a:defRPr/>
            </a:lvl5pPr>
            <a:lvl6pPr marL="2995392" indent="-272308">
              <a:buClr>
                <a:schemeClr val="tx2"/>
              </a:buClr>
              <a:buSzPct val="101000"/>
              <a:buFont typeface="Courier New" pitchFamily="49" charset="0"/>
              <a:buChar char="o"/>
              <a:defRPr sz="1400"/>
            </a:lvl6pPr>
            <a:lvl7pPr marL="3540008" indent="-272308">
              <a:buClr>
                <a:schemeClr val="tx2"/>
              </a:buClr>
              <a:buFont typeface="Courier New" pitchFamily="49" charset="0"/>
              <a:buChar char="o"/>
              <a:defRPr sz="1400" baseline="0"/>
            </a:lvl7pPr>
            <a:lvl8pPr marL="4084625" indent="-272308">
              <a:buClr>
                <a:schemeClr val="tx2"/>
              </a:buClr>
              <a:buFont typeface="Courier New" pitchFamily="49" charset="0"/>
              <a:buChar char="o"/>
              <a:defRPr sz="1400" baseline="0"/>
            </a:lvl8pPr>
            <a:lvl9pPr marL="4629241" indent="-272308">
              <a:buClr>
                <a:schemeClr val="tx2"/>
              </a:buClr>
              <a:buFont typeface="Courier New" pitchFamily="49" charset="0"/>
              <a:buChar char="o"/>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121602" y="2118512"/>
            <a:ext cx="2956278" cy="5489997"/>
          </a:xfrm>
        </p:spPr>
        <p:txBody>
          <a:bodyPr anchor="t">
            <a:normAutofit/>
          </a:bodyPr>
          <a:lstStyle>
            <a:lvl1pPr marL="0" indent="0">
              <a:buNone/>
              <a:defRPr sz="1400"/>
            </a:lvl1pPr>
            <a:lvl2pPr marL="544617" indent="0">
              <a:buNone/>
              <a:defRPr sz="1400"/>
            </a:lvl2pPr>
            <a:lvl3pPr marL="1089233" indent="0">
              <a:buNone/>
              <a:defRPr sz="1200"/>
            </a:lvl3pPr>
            <a:lvl4pPr marL="1633850" indent="0">
              <a:buNone/>
              <a:defRPr sz="1100"/>
            </a:lvl4pPr>
            <a:lvl5pPr marL="2178467" indent="0">
              <a:buNone/>
              <a:defRPr sz="1100"/>
            </a:lvl5pPr>
            <a:lvl6pPr marL="2723083" indent="0">
              <a:buNone/>
              <a:defRPr sz="1100"/>
            </a:lvl6pPr>
            <a:lvl7pPr marL="3267700" indent="0">
              <a:buNone/>
              <a:defRPr sz="1100"/>
            </a:lvl7pPr>
            <a:lvl8pPr marL="3812316" indent="0">
              <a:buNone/>
              <a:defRPr sz="1100"/>
            </a:lvl8pPr>
            <a:lvl9pPr marL="4356933"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5FD51A-028A-47B0-A9AC-3824450269E4}" type="datetimeFigureOut">
              <a:rPr lang="en-NZ" smtClean="0"/>
              <a:t>12/11/13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DC129F2-3013-498B-A23F-FA24397DAA7F}"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603" y="1800607"/>
            <a:ext cx="3868208" cy="1445169"/>
          </a:xfrm>
        </p:spPr>
        <p:txBody>
          <a:bodyPr anchor="b">
            <a:normAutofit/>
          </a:bodyPr>
          <a:lstStyle>
            <a:lvl1pPr algn="l">
              <a:defRPr sz="2900" b="0"/>
            </a:lvl1pPr>
          </a:lstStyle>
          <a:p>
            <a:r>
              <a:rPr lang="en-US" smtClean="0"/>
              <a:t>Click to edit Master title style</a:t>
            </a:r>
            <a:endParaRPr lang="en-US"/>
          </a:p>
        </p:txBody>
      </p:sp>
      <p:sp>
        <p:nvSpPr>
          <p:cNvPr id="4" name="Text Placeholder 3"/>
          <p:cNvSpPr>
            <a:spLocks noGrp="1"/>
          </p:cNvSpPr>
          <p:nvPr>
            <p:ph type="body" sz="half" idx="2"/>
          </p:nvPr>
        </p:nvSpPr>
        <p:spPr>
          <a:xfrm>
            <a:off x="1121603" y="3245776"/>
            <a:ext cx="3868208" cy="3284574"/>
          </a:xfrm>
        </p:spPr>
        <p:txBody>
          <a:bodyPr anchor="t">
            <a:normAutofit/>
          </a:bodyPr>
          <a:lstStyle>
            <a:lvl1pPr marL="0" indent="0">
              <a:buNone/>
              <a:defRPr sz="1400"/>
            </a:lvl1pPr>
            <a:lvl2pPr marL="544617" indent="0">
              <a:buNone/>
              <a:defRPr sz="1400"/>
            </a:lvl2pPr>
            <a:lvl3pPr marL="1089233" indent="0">
              <a:buNone/>
              <a:defRPr sz="1200"/>
            </a:lvl3pPr>
            <a:lvl4pPr marL="1633850" indent="0">
              <a:buNone/>
              <a:defRPr sz="1100"/>
            </a:lvl4pPr>
            <a:lvl5pPr marL="2178467" indent="0">
              <a:buNone/>
              <a:defRPr sz="1100"/>
            </a:lvl5pPr>
            <a:lvl6pPr marL="2723083" indent="0">
              <a:buNone/>
              <a:defRPr sz="1100"/>
            </a:lvl6pPr>
            <a:lvl7pPr marL="3267700" indent="0">
              <a:buNone/>
              <a:defRPr sz="1100"/>
            </a:lvl7pPr>
            <a:lvl8pPr marL="3812316" indent="0">
              <a:buNone/>
              <a:defRPr sz="1100"/>
            </a:lvl8pPr>
            <a:lvl9pPr marL="4356933"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5FD51A-028A-47B0-A9AC-3824450269E4}" type="datetimeFigureOut">
              <a:rPr lang="en-NZ" smtClean="0"/>
              <a:t>12/11/13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DC129F2-3013-498B-A23F-FA24397DAA7F}" type="slidenum">
              <a:rPr lang="en-NZ" smtClean="0"/>
              <a:t>‹#›</a:t>
            </a:fld>
            <a:endParaRPr lang="en-NZ"/>
          </a:p>
        </p:txBody>
      </p:sp>
      <p:grpSp>
        <p:nvGrpSpPr>
          <p:cNvPr id="17" name="Group 16"/>
          <p:cNvGrpSpPr/>
          <p:nvPr/>
        </p:nvGrpSpPr>
        <p:grpSpPr>
          <a:xfrm>
            <a:off x="5243069" y="1289159"/>
            <a:ext cx="2052376" cy="1986737"/>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5418667" y="2077297"/>
            <a:ext cx="3810000" cy="445135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35" name="Group 134"/>
          <p:cNvGrpSpPr/>
          <p:nvPr/>
        </p:nvGrpSpPr>
        <p:grpSpPr>
          <a:xfrm>
            <a:off x="-10" y="-21"/>
            <a:ext cx="10280384" cy="8902749"/>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544617" rtl="0" eaLnBrk="1" latinLnBrk="0" hangingPunct="1"/>
                  <a:endParaRPr lang="en-US" sz="21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544617" rtl="0" eaLnBrk="1" latinLnBrk="0" hangingPunct="1"/>
                  <a:endParaRPr lang="en-US" sz="21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544617" rtl="0" eaLnBrk="1" latinLnBrk="0" hangingPunct="1"/>
                  <a:endParaRPr lang="en-US" sz="21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544617" rtl="0" eaLnBrk="1" latinLnBrk="0" hangingPunct="1"/>
                  <a:endParaRPr lang="en-US" sz="21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544617" rtl="0" eaLnBrk="1" latinLnBrk="0" hangingPunct="1"/>
                  <a:endParaRPr lang="en-US" sz="21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544617" rtl="0" eaLnBrk="1" latinLnBrk="0" hangingPunct="1"/>
                  <a:endParaRPr lang="en-US" sz="21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544617" rtl="0" eaLnBrk="1" latinLnBrk="0" hangingPunct="1"/>
                  <a:endParaRPr lang="en-US" sz="21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544617" rtl="0" eaLnBrk="1" latinLnBrk="0" hangingPunct="1"/>
                  <a:endParaRPr lang="en-US" sz="21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544617" rtl="0" eaLnBrk="1" latinLnBrk="0" hangingPunct="1"/>
                  <a:endParaRPr lang="en-US" sz="21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544617" rtl="0" eaLnBrk="1" latinLnBrk="0" hangingPunct="1"/>
                  <a:endParaRPr lang="en-US" sz="21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121603" y="877190"/>
            <a:ext cx="7916792" cy="1200106"/>
          </a:xfrm>
          <a:prstGeom prst="rect">
            <a:avLst/>
          </a:prstGeom>
        </p:spPr>
        <p:txBody>
          <a:bodyPr vert="horz" lIns="108923" tIns="54462" rIns="108923" bIns="54462"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21603" y="2346223"/>
            <a:ext cx="7916791" cy="5259365"/>
          </a:xfrm>
          <a:prstGeom prst="rect">
            <a:avLst/>
          </a:prstGeom>
        </p:spPr>
        <p:txBody>
          <a:bodyPr vert="horz" lIns="108923" tIns="54462" rIns="108923" bIns="54462"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7152604" y="7726332"/>
            <a:ext cx="2370667" cy="473986"/>
          </a:xfrm>
          <a:prstGeom prst="rect">
            <a:avLst/>
          </a:prstGeom>
        </p:spPr>
        <p:txBody>
          <a:bodyPr vert="horz" lIns="108923" tIns="54462" rIns="108923" bIns="54462" rtlCol="0" anchor="b"/>
          <a:lstStyle>
            <a:lvl1pPr algn="r">
              <a:defRPr sz="1100">
                <a:solidFill>
                  <a:schemeClr val="tx1">
                    <a:lumMod val="75000"/>
                    <a:lumOff val="25000"/>
                  </a:schemeClr>
                </a:solidFill>
              </a:defRPr>
            </a:lvl1pPr>
          </a:lstStyle>
          <a:p>
            <a:fld id="{035FD51A-028A-47B0-A9AC-3824450269E4}" type="datetimeFigureOut">
              <a:rPr lang="en-NZ" smtClean="0"/>
              <a:t>12/11/13</a:t>
            </a:fld>
            <a:endParaRPr lang="en-NZ"/>
          </a:p>
        </p:txBody>
      </p:sp>
      <p:sp>
        <p:nvSpPr>
          <p:cNvPr id="5" name="Footer Placeholder 4"/>
          <p:cNvSpPr>
            <a:spLocks noGrp="1"/>
          </p:cNvSpPr>
          <p:nvPr>
            <p:ph type="ftr" sz="quarter" idx="3"/>
          </p:nvPr>
        </p:nvSpPr>
        <p:spPr>
          <a:xfrm>
            <a:off x="1312162" y="7726332"/>
            <a:ext cx="5840443" cy="473986"/>
          </a:xfrm>
          <a:prstGeom prst="rect">
            <a:avLst/>
          </a:prstGeom>
        </p:spPr>
        <p:txBody>
          <a:bodyPr vert="horz" lIns="108923" tIns="54462" rIns="108923" bIns="54462" rtlCol="0" anchor="b"/>
          <a:lstStyle>
            <a:lvl1pPr algn="l">
              <a:defRPr sz="1100">
                <a:solidFill>
                  <a:schemeClr val="tx1">
                    <a:lumMod val="75000"/>
                    <a:lumOff val="25000"/>
                  </a:schemeClr>
                </a:solidFill>
              </a:defRPr>
            </a:lvl1pPr>
          </a:lstStyle>
          <a:p>
            <a:endParaRPr lang="en-NZ"/>
          </a:p>
        </p:txBody>
      </p:sp>
      <p:sp>
        <p:nvSpPr>
          <p:cNvPr id="6" name="Slide Number Placeholder 5"/>
          <p:cNvSpPr>
            <a:spLocks noGrp="1"/>
          </p:cNvSpPr>
          <p:nvPr>
            <p:ph type="sldNum" sz="quarter" idx="4"/>
          </p:nvPr>
        </p:nvSpPr>
        <p:spPr>
          <a:xfrm>
            <a:off x="636287" y="7726332"/>
            <a:ext cx="675874" cy="473986"/>
          </a:xfrm>
          <a:prstGeom prst="rect">
            <a:avLst/>
          </a:prstGeom>
        </p:spPr>
        <p:txBody>
          <a:bodyPr vert="horz" lIns="108923" tIns="54462" rIns="108923" bIns="54462" rtlCol="0" anchor="b"/>
          <a:lstStyle>
            <a:lvl1pPr algn="l">
              <a:defRPr sz="2100">
                <a:solidFill>
                  <a:schemeClr val="tx1">
                    <a:lumMod val="75000"/>
                    <a:lumOff val="25000"/>
                  </a:schemeClr>
                </a:solidFill>
              </a:defRPr>
            </a:lvl1pPr>
          </a:lstStyle>
          <a:p>
            <a:fld id="{4DC129F2-3013-498B-A23F-FA24397DAA7F}"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defTabSz="544617" rtl="0" eaLnBrk="1" latinLnBrk="0" hangingPunct="1">
        <a:spcBef>
          <a:spcPct val="0"/>
        </a:spcBef>
        <a:buNone/>
        <a:defRPr sz="38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408462" indent="-408462" algn="l" defTabSz="544617" rtl="0" eaLnBrk="1" latinLnBrk="0" hangingPunct="1">
        <a:spcBef>
          <a:spcPct val="20000"/>
        </a:spcBef>
        <a:spcAft>
          <a:spcPts val="715"/>
        </a:spcAft>
        <a:buClr>
          <a:schemeClr val="tx1">
            <a:lumMod val="75000"/>
            <a:lumOff val="25000"/>
          </a:schemeClr>
        </a:buClr>
        <a:buFont typeface="Wingdings 2" charset="2"/>
        <a:buChar char=""/>
        <a:defRPr sz="2100" kern="1200">
          <a:solidFill>
            <a:schemeClr val="tx1">
              <a:lumMod val="75000"/>
              <a:lumOff val="25000"/>
            </a:schemeClr>
          </a:solidFill>
          <a:latin typeface="+mn-lt"/>
          <a:ea typeface="+mn-ea"/>
          <a:cs typeface="+mn-cs"/>
        </a:defRPr>
      </a:lvl1pPr>
      <a:lvl2pPr marL="885002" indent="-340385" algn="l" defTabSz="544617" rtl="0" eaLnBrk="1" latinLnBrk="0" hangingPunct="1">
        <a:spcBef>
          <a:spcPct val="20000"/>
        </a:spcBef>
        <a:spcAft>
          <a:spcPts val="715"/>
        </a:spcAft>
        <a:buClr>
          <a:schemeClr val="tx1">
            <a:lumMod val="75000"/>
            <a:lumOff val="25000"/>
          </a:schemeClr>
        </a:buClr>
        <a:buFont typeface="Wingdings 2" charset="2"/>
        <a:buChar char=""/>
        <a:defRPr sz="1900" kern="1200">
          <a:solidFill>
            <a:schemeClr val="tx1">
              <a:lumMod val="75000"/>
              <a:lumOff val="25000"/>
            </a:schemeClr>
          </a:solidFill>
          <a:latin typeface="+mn-lt"/>
          <a:ea typeface="+mn-ea"/>
          <a:cs typeface="+mn-cs"/>
        </a:defRPr>
      </a:lvl2pPr>
      <a:lvl3pPr marL="1361542" indent="-272308" algn="l" defTabSz="544617" rtl="0" eaLnBrk="1" latinLnBrk="0" hangingPunct="1">
        <a:spcBef>
          <a:spcPct val="20000"/>
        </a:spcBef>
        <a:spcAft>
          <a:spcPts val="715"/>
        </a:spcAft>
        <a:buClr>
          <a:schemeClr val="tx1">
            <a:lumMod val="75000"/>
            <a:lumOff val="25000"/>
          </a:schemeClr>
        </a:buClr>
        <a:buFont typeface="Wingdings 2" charset="2"/>
        <a:buChar char=""/>
        <a:defRPr sz="1700" kern="1200">
          <a:solidFill>
            <a:schemeClr val="tx1">
              <a:lumMod val="75000"/>
              <a:lumOff val="25000"/>
            </a:schemeClr>
          </a:solidFill>
          <a:latin typeface="+mn-lt"/>
          <a:ea typeface="+mn-ea"/>
          <a:cs typeface="+mn-cs"/>
        </a:defRPr>
      </a:lvl3pPr>
      <a:lvl4pPr marL="1906158" indent="-272308" algn="l" defTabSz="544617" rtl="0" eaLnBrk="1" latinLnBrk="0" hangingPunct="1">
        <a:spcBef>
          <a:spcPct val="20000"/>
        </a:spcBef>
        <a:spcAft>
          <a:spcPts val="715"/>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4pPr>
      <a:lvl5pPr marL="2450775" indent="-272308" algn="l" defTabSz="544617" rtl="0" eaLnBrk="1" latinLnBrk="0" hangingPunct="1">
        <a:spcBef>
          <a:spcPct val="20000"/>
        </a:spcBef>
        <a:spcAft>
          <a:spcPts val="715"/>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5pPr>
      <a:lvl6pPr marL="2995392" indent="-272308" algn="l" defTabSz="544617" rtl="0" eaLnBrk="1" latinLnBrk="0" hangingPunct="1">
        <a:spcBef>
          <a:spcPct val="20000"/>
        </a:spcBef>
        <a:buFont typeface="Arial"/>
        <a:buChar char="•"/>
        <a:defRPr sz="2400" kern="1200">
          <a:solidFill>
            <a:schemeClr val="tx1"/>
          </a:solidFill>
          <a:latin typeface="+mn-lt"/>
          <a:ea typeface="+mn-ea"/>
          <a:cs typeface="+mn-cs"/>
        </a:defRPr>
      </a:lvl6pPr>
      <a:lvl7pPr marL="3540008" indent="-272308" algn="l" defTabSz="544617" rtl="0" eaLnBrk="1" latinLnBrk="0" hangingPunct="1">
        <a:spcBef>
          <a:spcPct val="20000"/>
        </a:spcBef>
        <a:buFont typeface="Arial"/>
        <a:buChar char="•"/>
        <a:defRPr sz="2400" kern="1200">
          <a:solidFill>
            <a:schemeClr val="tx1"/>
          </a:solidFill>
          <a:latin typeface="+mn-lt"/>
          <a:ea typeface="+mn-ea"/>
          <a:cs typeface="+mn-cs"/>
        </a:defRPr>
      </a:lvl7pPr>
      <a:lvl8pPr marL="4084625" indent="-272308" algn="l" defTabSz="544617" rtl="0" eaLnBrk="1" latinLnBrk="0" hangingPunct="1">
        <a:spcBef>
          <a:spcPct val="20000"/>
        </a:spcBef>
        <a:buFont typeface="Arial"/>
        <a:buChar char="•"/>
        <a:defRPr sz="2400" kern="1200">
          <a:solidFill>
            <a:schemeClr val="tx1"/>
          </a:solidFill>
          <a:latin typeface="+mn-lt"/>
          <a:ea typeface="+mn-ea"/>
          <a:cs typeface="+mn-cs"/>
        </a:defRPr>
      </a:lvl8pPr>
      <a:lvl9pPr marL="4629241" indent="-272308" algn="l" defTabSz="544617" rtl="0" eaLnBrk="1" latinLnBrk="0" hangingPunct="1">
        <a:spcBef>
          <a:spcPct val="20000"/>
        </a:spcBef>
        <a:buFont typeface="Arial"/>
        <a:buChar char="•"/>
        <a:defRPr sz="2400" kern="1200">
          <a:solidFill>
            <a:schemeClr val="tx1"/>
          </a:solidFill>
          <a:latin typeface="+mn-lt"/>
          <a:ea typeface="+mn-ea"/>
          <a:cs typeface="+mn-cs"/>
        </a:defRPr>
      </a:lvl9pPr>
    </p:bodyStyle>
    <p:otherStyle>
      <a:defPPr>
        <a:defRPr lang="en-US"/>
      </a:defPPr>
      <a:lvl1pPr marL="0" algn="l" defTabSz="544617" rtl="0" eaLnBrk="1" latinLnBrk="0" hangingPunct="1">
        <a:defRPr sz="2100" kern="1200">
          <a:solidFill>
            <a:schemeClr val="tx1"/>
          </a:solidFill>
          <a:latin typeface="+mn-lt"/>
          <a:ea typeface="+mn-ea"/>
          <a:cs typeface="+mn-cs"/>
        </a:defRPr>
      </a:lvl1pPr>
      <a:lvl2pPr marL="544617" algn="l" defTabSz="544617" rtl="0" eaLnBrk="1" latinLnBrk="0" hangingPunct="1">
        <a:defRPr sz="2100" kern="1200">
          <a:solidFill>
            <a:schemeClr val="tx1"/>
          </a:solidFill>
          <a:latin typeface="+mn-lt"/>
          <a:ea typeface="+mn-ea"/>
          <a:cs typeface="+mn-cs"/>
        </a:defRPr>
      </a:lvl2pPr>
      <a:lvl3pPr marL="1089233" algn="l" defTabSz="544617" rtl="0" eaLnBrk="1" latinLnBrk="0" hangingPunct="1">
        <a:defRPr sz="2100" kern="1200">
          <a:solidFill>
            <a:schemeClr val="tx1"/>
          </a:solidFill>
          <a:latin typeface="+mn-lt"/>
          <a:ea typeface="+mn-ea"/>
          <a:cs typeface="+mn-cs"/>
        </a:defRPr>
      </a:lvl3pPr>
      <a:lvl4pPr marL="1633850" algn="l" defTabSz="544617" rtl="0" eaLnBrk="1" latinLnBrk="0" hangingPunct="1">
        <a:defRPr sz="2100" kern="1200">
          <a:solidFill>
            <a:schemeClr val="tx1"/>
          </a:solidFill>
          <a:latin typeface="+mn-lt"/>
          <a:ea typeface="+mn-ea"/>
          <a:cs typeface="+mn-cs"/>
        </a:defRPr>
      </a:lvl4pPr>
      <a:lvl5pPr marL="2178467" algn="l" defTabSz="544617" rtl="0" eaLnBrk="1" latinLnBrk="0" hangingPunct="1">
        <a:defRPr sz="2100" kern="1200">
          <a:solidFill>
            <a:schemeClr val="tx1"/>
          </a:solidFill>
          <a:latin typeface="+mn-lt"/>
          <a:ea typeface="+mn-ea"/>
          <a:cs typeface="+mn-cs"/>
        </a:defRPr>
      </a:lvl5pPr>
      <a:lvl6pPr marL="2723083" algn="l" defTabSz="544617" rtl="0" eaLnBrk="1" latinLnBrk="0" hangingPunct="1">
        <a:defRPr sz="2100" kern="1200">
          <a:solidFill>
            <a:schemeClr val="tx1"/>
          </a:solidFill>
          <a:latin typeface="+mn-lt"/>
          <a:ea typeface="+mn-ea"/>
          <a:cs typeface="+mn-cs"/>
        </a:defRPr>
      </a:lvl6pPr>
      <a:lvl7pPr marL="3267700" algn="l" defTabSz="544617" rtl="0" eaLnBrk="1" latinLnBrk="0" hangingPunct="1">
        <a:defRPr sz="2100" kern="1200">
          <a:solidFill>
            <a:schemeClr val="tx1"/>
          </a:solidFill>
          <a:latin typeface="+mn-lt"/>
          <a:ea typeface="+mn-ea"/>
          <a:cs typeface="+mn-cs"/>
        </a:defRPr>
      </a:lvl7pPr>
      <a:lvl8pPr marL="3812316" algn="l" defTabSz="544617" rtl="0" eaLnBrk="1" latinLnBrk="0" hangingPunct="1">
        <a:defRPr sz="2100" kern="1200">
          <a:solidFill>
            <a:schemeClr val="tx1"/>
          </a:solidFill>
          <a:latin typeface="+mn-lt"/>
          <a:ea typeface="+mn-ea"/>
          <a:cs typeface="+mn-cs"/>
        </a:defRPr>
      </a:lvl8pPr>
      <a:lvl9pPr marL="4356933" algn="l" defTabSz="544617"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tagxedo.com/app.html" TargetMode="Externa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0902" y="825502"/>
            <a:ext cx="5804007" cy="1015632"/>
          </a:xfrm>
          <a:prstGeom prst="rect">
            <a:avLst/>
          </a:prstGeom>
          <a:noFill/>
        </p:spPr>
        <p:txBody>
          <a:bodyPr vert="horz" lIns="91411" tIns="45705" rIns="91411" bIns="45705" rtlCol="0">
            <a:spAutoFit/>
          </a:bodyPr>
          <a:lstStyle/>
          <a:p>
            <a:r>
              <a:rPr lang="en-NZ" sz="6000" dirty="0">
                <a:solidFill>
                  <a:srgbClr val="00008B"/>
                </a:solidFill>
                <a:latin typeface="Arial - 60"/>
              </a:rPr>
              <a:t>Science Starters</a:t>
            </a:r>
          </a:p>
        </p:txBody>
      </p:sp>
      <p:sp>
        <p:nvSpPr>
          <p:cNvPr id="3" name="TextBox 2"/>
          <p:cNvSpPr txBox="1"/>
          <p:nvPr/>
        </p:nvSpPr>
        <p:spPr>
          <a:xfrm>
            <a:off x="3626959" y="6539582"/>
            <a:ext cx="3572371" cy="707856"/>
          </a:xfrm>
          <a:prstGeom prst="rect">
            <a:avLst/>
          </a:prstGeom>
          <a:noFill/>
        </p:spPr>
        <p:txBody>
          <a:bodyPr vert="horz" lIns="91411" tIns="45705" rIns="91411" bIns="45705" rtlCol="0">
            <a:spAutoFit/>
          </a:bodyPr>
          <a:lstStyle/>
          <a:p>
            <a:r>
              <a:rPr lang="en-NZ" sz="2000" dirty="0" smtClean="0">
                <a:solidFill>
                  <a:srgbClr val="000000"/>
                </a:solidFill>
                <a:latin typeface="Arial - 16"/>
              </a:rPr>
              <a:t> </a:t>
            </a:r>
            <a:r>
              <a:rPr lang="en-NZ" sz="2000" dirty="0" err="1">
                <a:solidFill>
                  <a:srgbClr val="000000"/>
                </a:solidFill>
                <a:latin typeface="Arial - 16"/>
              </a:rPr>
              <a:t>Nataliia</a:t>
            </a:r>
            <a:r>
              <a:rPr lang="en-NZ" sz="2000" dirty="0">
                <a:solidFill>
                  <a:srgbClr val="000000"/>
                </a:solidFill>
                <a:latin typeface="Arial - 16"/>
              </a:rPr>
              <a:t> </a:t>
            </a:r>
            <a:r>
              <a:rPr lang="en-NZ" sz="2000" dirty="0" err="1" smtClean="0">
                <a:solidFill>
                  <a:srgbClr val="000000"/>
                </a:solidFill>
                <a:latin typeface="Arial - 16"/>
              </a:rPr>
              <a:t>Kravchenko</a:t>
            </a:r>
            <a:r>
              <a:rPr lang="en-NZ" sz="2000" dirty="0">
                <a:solidFill>
                  <a:srgbClr val="000000"/>
                </a:solidFill>
                <a:latin typeface="Arial - 16"/>
              </a:rPr>
              <a:t>,</a:t>
            </a:r>
          </a:p>
          <a:p>
            <a:r>
              <a:rPr lang="en-NZ" sz="2000" dirty="0" smtClean="0">
                <a:solidFill>
                  <a:srgbClr val="000000"/>
                </a:solidFill>
                <a:latin typeface="Arial - 16"/>
              </a:rPr>
              <a:t> </a:t>
            </a:r>
            <a:r>
              <a:rPr lang="en-NZ" sz="2000" dirty="0" err="1" smtClean="0">
                <a:solidFill>
                  <a:srgbClr val="000000"/>
                </a:solidFill>
                <a:latin typeface="Arial - 16"/>
              </a:rPr>
              <a:t>Te</a:t>
            </a:r>
            <a:r>
              <a:rPr lang="en-NZ" sz="2000" dirty="0" smtClean="0">
                <a:solidFill>
                  <a:srgbClr val="000000"/>
                </a:solidFill>
                <a:latin typeface="Arial - 16"/>
              </a:rPr>
              <a:t> </a:t>
            </a:r>
            <a:r>
              <a:rPr lang="en-NZ" sz="2000" dirty="0" err="1">
                <a:solidFill>
                  <a:srgbClr val="000000"/>
                </a:solidFill>
                <a:latin typeface="Arial - 16"/>
              </a:rPr>
              <a:t>Awamutu</a:t>
            </a:r>
            <a:r>
              <a:rPr lang="en-NZ" sz="2000" dirty="0">
                <a:solidFill>
                  <a:srgbClr val="000000"/>
                </a:solidFill>
                <a:latin typeface="Arial - 16"/>
              </a:rPr>
              <a:t> College</a:t>
            </a:r>
          </a:p>
        </p:txBody>
      </p:sp>
    </p:spTree>
    <p:extLst>
      <p:ext uri="{BB962C8B-B14F-4D97-AF65-F5344CB8AC3E}">
        <p14:creationId xmlns:p14="http://schemas.microsoft.com/office/powerpoint/2010/main" val="3956866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irvingisd.net/staffdev/images/thinkingmaps/map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496" y="2003078"/>
            <a:ext cx="9167844" cy="518457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551608" y="994966"/>
            <a:ext cx="7200800" cy="769441"/>
          </a:xfrm>
          <a:prstGeom prst="rect">
            <a:avLst/>
          </a:prstGeom>
          <a:noFill/>
        </p:spPr>
        <p:txBody>
          <a:bodyPr wrap="square" rtlCol="0">
            <a:spAutoFit/>
          </a:bodyPr>
          <a:lstStyle/>
          <a:p>
            <a:r>
              <a:rPr lang="en-US" sz="4400" dirty="0" smtClean="0"/>
              <a:t>   </a:t>
            </a:r>
            <a:r>
              <a:rPr lang="en-US" sz="4400" dirty="0" smtClean="0">
                <a:solidFill>
                  <a:srgbClr val="FF0000"/>
                </a:solidFill>
                <a:latin typeface="Arial" pitchFamily="34" charset="0"/>
                <a:cs typeface="Arial" pitchFamily="34" charset="0"/>
              </a:rPr>
              <a:t>Double Bubble Map </a:t>
            </a:r>
            <a:endParaRPr lang="en-NZ" sz="44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3114220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117" y="83213"/>
            <a:ext cx="9650533" cy="8894712"/>
          </a:xfrm>
          <a:prstGeom prst="rect">
            <a:avLst/>
          </a:prstGeom>
          <a:noFill/>
        </p:spPr>
        <p:txBody>
          <a:bodyPr vert="horz" wrap="square" lIns="91411" tIns="45705" rIns="91411" bIns="45705" rtlCol="0">
            <a:spAutoFit/>
          </a:bodyPr>
          <a:lstStyle/>
          <a:p>
            <a:r>
              <a:rPr lang="en-NZ" sz="1000" dirty="0">
                <a:solidFill>
                  <a:srgbClr val="000000"/>
                </a:solidFill>
                <a:latin typeface="Arial" pitchFamily="34" charset="0"/>
                <a:cs typeface="Arial" pitchFamily="34" charset="0"/>
              </a:rPr>
              <a:t>                                                         </a:t>
            </a:r>
            <a:r>
              <a:rPr lang="en-NZ" sz="4000" b="1" dirty="0" smtClean="0">
                <a:solidFill>
                  <a:srgbClr val="FF0000"/>
                </a:solidFill>
                <a:latin typeface="Arial" pitchFamily="34" charset="0"/>
                <a:cs typeface="Arial" pitchFamily="34" charset="0"/>
              </a:rPr>
              <a:t>Double </a:t>
            </a:r>
            <a:r>
              <a:rPr lang="en-NZ" sz="4000" b="1" dirty="0">
                <a:solidFill>
                  <a:srgbClr val="FF0000"/>
                </a:solidFill>
                <a:latin typeface="Arial" pitchFamily="34" charset="0"/>
                <a:cs typeface="Arial" pitchFamily="34" charset="0"/>
              </a:rPr>
              <a:t>Bubble Map </a:t>
            </a:r>
            <a:endParaRPr lang="en-NZ" sz="4000" i="1" dirty="0">
              <a:solidFill>
                <a:srgbClr val="000000"/>
              </a:solidFill>
              <a:latin typeface="Arial" pitchFamily="34" charset="0"/>
              <a:cs typeface="Arial" pitchFamily="34" charset="0"/>
            </a:endParaRPr>
          </a:p>
          <a:p>
            <a:r>
              <a:rPr lang="en-NZ" sz="2400" i="1" dirty="0">
                <a:solidFill>
                  <a:srgbClr val="000000"/>
                </a:solidFill>
                <a:latin typeface="Times New Roman - 15"/>
              </a:rPr>
              <a:t>R</a:t>
            </a:r>
            <a:r>
              <a:rPr lang="en-NZ" sz="2400" dirty="0">
                <a:solidFill>
                  <a:srgbClr val="000000"/>
                </a:solidFill>
                <a:latin typeface="Times New Roman - 21"/>
              </a:rPr>
              <a:t>ead about atomic structure. Use this information to </a:t>
            </a:r>
            <a:r>
              <a:rPr lang="en-NZ" sz="2400" dirty="0">
                <a:solidFill>
                  <a:srgbClr val="FF0000"/>
                </a:solidFill>
                <a:latin typeface="Times New Roman - 21"/>
              </a:rPr>
              <a:t>COMPARE</a:t>
            </a:r>
            <a:r>
              <a:rPr lang="en-NZ" sz="2400" dirty="0">
                <a:solidFill>
                  <a:srgbClr val="000000"/>
                </a:solidFill>
                <a:latin typeface="Times New Roman - 21"/>
              </a:rPr>
              <a:t> and </a:t>
            </a:r>
            <a:r>
              <a:rPr lang="en-NZ" sz="2400" dirty="0">
                <a:solidFill>
                  <a:srgbClr val="FF0000"/>
                </a:solidFill>
                <a:latin typeface="Times New Roman - 21"/>
              </a:rPr>
              <a:t>CONTRAST</a:t>
            </a:r>
            <a:r>
              <a:rPr lang="en-NZ" sz="2400" dirty="0">
                <a:solidFill>
                  <a:srgbClr val="000000"/>
                </a:solidFill>
                <a:latin typeface="Times New Roman - 21"/>
              </a:rPr>
              <a:t> protons and electrons. Draw a Double Bubble Map to show three similarities and three  differences between these particles.</a:t>
            </a:r>
          </a:p>
          <a:p>
            <a:pPr algn="just"/>
            <a:r>
              <a:rPr lang="en-NZ" sz="2900" dirty="0">
                <a:solidFill>
                  <a:srgbClr val="000000"/>
                </a:solidFill>
                <a:latin typeface="Times New Roman - 21"/>
              </a:rPr>
              <a:t> </a:t>
            </a:r>
            <a:r>
              <a:rPr lang="en-NZ" sz="2900" dirty="0" smtClean="0">
                <a:solidFill>
                  <a:srgbClr val="000000"/>
                </a:solidFill>
                <a:latin typeface="Times New Roman - 21"/>
              </a:rPr>
              <a:t>		</a:t>
            </a:r>
            <a:r>
              <a:rPr lang="en-NZ" sz="2900" b="1" dirty="0" smtClean="0">
                <a:solidFill>
                  <a:srgbClr val="333333"/>
                </a:solidFill>
                <a:latin typeface="Times New Roman - 26"/>
              </a:rPr>
              <a:t>The </a:t>
            </a:r>
            <a:r>
              <a:rPr lang="en-NZ" sz="2900" b="1" dirty="0">
                <a:solidFill>
                  <a:srgbClr val="333333"/>
                </a:solidFill>
                <a:latin typeface="Times New Roman - 26"/>
              </a:rPr>
              <a:t>Structure of an Atom</a:t>
            </a:r>
          </a:p>
          <a:p>
            <a:pPr algn="just"/>
            <a:r>
              <a:rPr lang="en-NZ" sz="2900" b="1" dirty="0">
                <a:solidFill>
                  <a:srgbClr val="333333"/>
                </a:solidFill>
                <a:latin typeface="Times New Roman - 26"/>
              </a:rPr>
              <a:t>A</a:t>
            </a:r>
            <a:r>
              <a:rPr lang="en-NZ" sz="2900" dirty="0">
                <a:solidFill>
                  <a:srgbClr val="333333"/>
                </a:solidFill>
                <a:latin typeface="Times New Roman - 26"/>
              </a:rPr>
              <a:t>lthough the word 'atom' comes from the Greek for </a:t>
            </a:r>
            <a:r>
              <a:rPr lang="en-NZ" sz="2900" i="1" dirty="0">
                <a:solidFill>
                  <a:srgbClr val="333333"/>
                </a:solidFill>
                <a:latin typeface="Times New Roman - 26"/>
              </a:rPr>
              <a:t>indivisible</a:t>
            </a:r>
            <a:r>
              <a:rPr lang="en-NZ" sz="2900" dirty="0">
                <a:solidFill>
                  <a:srgbClr val="333333"/>
                </a:solidFill>
                <a:latin typeface="Times New Roman - 26"/>
              </a:rPr>
              <a:t>, we now know that atoms are not the smallest particles of matter. Atoms are made from smaller </a:t>
            </a:r>
            <a:r>
              <a:rPr lang="en-NZ" sz="2900" b="1" dirty="0">
                <a:solidFill>
                  <a:srgbClr val="333333"/>
                </a:solidFill>
                <a:latin typeface="Times New Roman - 26"/>
              </a:rPr>
              <a:t>subatomic particles</a:t>
            </a:r>
            <a:r>
              <a:rPr lang="en-NZ" sz="2900" dirty="0">
                <a:solidFill>
                  <a:srgbClr val="333333"/>
                </a:solidFill>
                <a:latin typeface="Times New Roman - 26"/>
              </a:rPr>
              <a:t>. </a:t>
            </a:r>
          </a:p>
          <a:p>
            <a:pPr algn="just"/>
            <a:r>
              <a:rPr lang="en-NZ" sz="2900" dirty="0">
                <a:solidFill>
                  <a:srgbClr val="333333"/>
                </a:solidFill>
                <a:latin typeface="Times New Roman - 26"/>
              </a:rPr>
              <a:t>A</a:t>
            </a:r>
            <a:r>
              <a:rPr lang="en-NZ" sz="2900" dirty="0">
                <a:solidFill>
                  <a:srgbClr val="000000"/>
                </a:solidFill>
                <a:latin typeface="Times New Roman - 26"/>
              </a:rPr>
              <a:t>t the centre of an atom is a </a:t>
            </a:r>
            <a:r>
              <a:rPr lang="en-NZ" sz="2900" b="1" dirty="0">
                <a:solidFill>
                  <a:srgbClr val="000000"/>
                </a:solidFill>
                <a:latin typeface="Times New Roman - 26"/>
              </a:rPr>
              <a:t>nucleus</a:t>
            </a:r>
            <a:r>
              <a:rPr lang="en-NZ" sz="2900" dirty="0">
                <a:solidFill>
                  <a:srgbClr val="000000"/>
                </a:solidFill>
                <a:latin typeface="Times New Roman - 26"/>
              </a:rPr>
              <a:t> containing heavy particles: </a:t>
            </a:r>
            <a:r>
              <a:rPr lang="en-NZ" sz="2900" b="1" dirty="0">
                <a:solidFill>
                  <a:srgbClr val="000000"/>
                </a:solidFill>
                <a:latin typeface="Times New Roman - 26"/>
              </a:rPr>
              <a:t>protons</a:t>
            </a:r>
            <a:r>
              <a:rPr lang="en-NZ" sz="2900" dirty="0">
                <a:solidFill>
                  <a:srgbClr val="000000"/>
                </a:solidFill>
                <a:latin typeface="Times New Roman - 26"/>
              </a:rPr>
              <a:t> and </a:t>
            </a:r>
            <a:r>
              <a:rPr lang="en-NZ" sz="2900" b="1" dirty="0">
                <a:solidFill>
                  <a:srgbClr val="000000"/>
                </a:solidFill>
                <a:latin typeface="Times New Roman - 26"/>
              </a:rPr>
              <a:t>neutrons</a:t>
            </a:r>
            <a:r>
              <a:rPr lang="en-NZ" sz="2900" dirty="0">
                <a:solidFill>
                  <a:srgbClr val="000000"/>
                </a:solidFill>
                <a:latin typeface="Times New Roman - 26"/>
              </a:rPr>
              <a:t>.   </a:t>
            </a:r>
            <a:r>
              <a:rPr lang="en-NZ" sz="2900" b="1" dirty="0">
                <a:solidFill>
                  <a:srgbClr val="000000"/>
                </a:solidFill>
                <a:latin typeface="Times New Roman - 26"/>
              </a:rPr>
              <a:t>Electrons</a:t>
            </a:r>
            <a:r>
              <a:rPr lang="en-NZ" sz="2900" dirty="0">
                <a:solidFill>
                  <a:srgbClr val="000000"/>
                </a:solidFill>
                <a:latin typeface="Times New Roman - 26"/>
              </a:rPr>
              <a:t> are very light particles arranged around the nucleus in energy levels or shells. Both protons and electrons have an electrical charge. Both have the same size of electrical  charge,</a:t>
            </a:r>
            <a:r>
              <a:rPr lang="en-NZ" sz="2900" dirty="0">
                <a:solidFill>
                  <a:srgbClr val="333333"/>
                </a:solidFill>
                <a:latin typeface="Times New Roman - 26"/>
              </a:rPr>
              <a:t> but the proton is positive and the electron negative. The neutron is neutral. The total number of electrons in an atom is always the same as the number of protons in the nucleus. This means atoms have no overall electrical charge.</a:t>
            </a:r>
          </a:p>
        </p:txBody>
      </p:sp>
    </p:spTree>
    <p:extLst>
      <p:ext uri="{BB962C8B-B14F-4D97-AF65-F5344CB8AC3E}">
        <p14:creationId xmlns:p14="http://schemas.microsoft.com/office/powerpoint/2010/main" val="2784298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7592" y="467267"/>
            <a:ext cx="6589216" cy="723245"/>
          </a:xfrm>
          <a:prstGeom prst="rect">
            <a:avLst/>
          </a:prstGeom>
          <a:noFill/>
        </p:spPr>
        <p:txBody>
          <a:bodyPr vert="horz" wrap="square" lIns="91411" tIns="45705" rIns="91411" bIns="45705" rtlCol="0">
            <a:spAutoFit/>
          </a:bodyPr>
          <a:lstStyle/>
          <a:p>
            <a:r>
              <a:rPr lang="en-NZ" sz="4100" dirty="0">
                <a:solidFill>
                  <a:srgbClr val="FF0000"/>
                </a:solidFill>
                <a:latin typeface="Arial - 36"/>
              </a:rPr>
              <a:t>Disappearing definition</a:t>
            </a:r>
          </a:p>
        </p:txBody>
      </p:sp>
      <p:sp>
        <p:nvSpPr>
          <p:cNvPr id="3" name="TextBox 2"/>
          <p:cNvSpPr txBox="1"/>
          <p:nvPr/>
        </p:nvSpPr>
        <p:spPr>
          <a:xfrm>
            <a:off x="184645" y="2435126"/>
            <a:ext cx="9956800" cy="2123628"/>
          </a:xfrm>
          <a:prstGeom prst="rect">
            <a:avLst/>
          </a:prstGeom>
          <a:noFill/>
        </p:spPr>
        <p:txBody>
          <a:bodyPr vert="horz" lIns="91411" tIns="45705" rIns="91411" bIns="45705" rtlCol="0">
            <a:spAutoFit/>
          </a:bodyPr>
          <a:lstStyle/>
          <a:p>
            <a:r>
              <a:rPr lang="en-NZ" sz="4400" dirty="0">
                <a:latin typeface="Comic Sans MS - 35"/>
              </a:rPr>
              <a:t>Combustion is a chemical reaction between a  fuel and oxygen to produce heat and light  energy.  </a:t>
            </a:r>
          </a:p>
        </p:txBody>
      </p:sp>
    </p:spTree>
    <p:extLst>
      <p:ext uri="{BB962C8B-B14F-4D97-AF65-F5344CB8AC3E}">
        <p14:creationId xmlns:p14="http://schemas.microsoft.com/office/powerpoint/2010/main" val="2787533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867175"/>
            <a:ext cx="10007600" cy="2123628"/>
          </a:xfrm>
          <a:prstGeom prst="rect">
            <a:avLst/>
          </a:prstGeom>
          <a:noFill/>
        </p:spPr>
        <p:txBody>
          <a:bodyPr vert="horz" lIns="91411" tIns="45705" rIns="91411" bIns="45705" rtlCol="0">
            <a:spAutoFit/>
          </a:bodyPr>
          <a:lstStyle/>
          <a:p>
            <a:r>
              <a:rPr lang="en-NZ" sz="4400" dirty="0">
                <a:latin typeface="Comic Sans MS - 35"/>
              </a:rPr>
              <a:t>_____ is a chemical reaction between a fuel  and oxygen to produce heat and light energy.  </a:t>
            </a:r>
          </a:p>
        </p:txBody>
      </p:sp>
    </p:spTree>
    <p:extLst>
      <p:ext uri="{BB962C8B-B14F-4D97-AF65-F5344CB8AC3E}">
        <p14:creationId xmlns:p14="http://schemas.microsoft.com/office/powerpoint/2010/main" val="2746336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0"/>
            <a:ext cx="7664450" cy="9033212"/>
          </a:xfrm>
          <a:prstGeom prst="rect">
            <a:avLst/>
          </a:prstGeom>
          <a:noFill/>
        </p:spPr>
        <p:txBody>
          <a:bodyPr vert="horz" wrap="square" lIns="91411" tIns="45705" rIns="91411" bIns="45705" rtlCol="0">
            <a:spAutoFit/>
          </a:bodyPr>
          <a:lstStyle/>
          <a:p>
            <a:r>
              <a:rPr lang="en-US" sz="2900" dirty="0">
                <a:solidFill>
                  <a:srgbClr val="FF0000"/>
                </a:solidFill>
                <a:latin typeface="Arial - 21"/>
              </a:rPr>
              <a:t>                          Translation starter</a:t>
            </a:r>
            <a:endParaRPr lang="en-NZ" sz="2900" dirty="0">
              <a:solidFill>
                <a:srgbClr val="FF0000"/>
              </a:solidFill>
              <a:latin typeface="Arial - 21"/>
            </a:endParaRPr>
          </a:p>
          <a:p>
            <a:r>
              <a:rPr lang="en-NZ" sz="2400" dirty="0">
                <a:latin typeface="Arial - 21"/>
              </a:rPr>
              <a:t>I</a:t>
            </a:r>
            <a:r>
              <a:rPr lang="en-NZ" sz="2400" dirty="0" smtClean="0">
                <a:latin typeface="Arial - 21"/>
              </a:rPr>
              <a:t>n</a:t>
            </a:r>
            <a:r>
              <a:rPr lang="en-NZ" sz="2400" dirty="0" smtClean="0">
                <a:solidFill>
                  <a:srgbClr val="000000"/>
                </a:solidFill>
                <a:latin typeface="Arial - 21"/>
              </a:rPr>
              <a:t> </a:t>
            </a:r>
            <a:r>
              <a:rPr lang="en-NZ" sz="2400" dirty="0">
                <a:solidFill>
                  <a:srgbClr val="000000"/>
                </a:solidFill>
                <a:latin typeface="Arial - 21"/>
              </a:rPr>
              <a:t>5 minutes you have to write translation of the following Maori </a:t>
            </a:r>
            <a:r>
              <a:rPr lang="en-NZ" sz="2400" dirty="0" smtClean="0">
                <a:solidFill>
                  <a:srgbClr val="000000"/>
                </a:solidFill>
                <a:latin typeface="Arial - 21"/>
              </a:rPr>
              <a:t>words</a:t>
            </a:r>
            <a:r>
              <a:rPr lang="en-NZ" sz="2400" dirty="0">
                <a:solidFill>
                  <a:srgbClr val="000000"/>
                </a:solidFill>
                <a:latin typeface="Arial - 21"/>
              </a:rPr>
              <a:t>:</a:t>
            </a:r>
          </a:p>
          <a:p>
            <a:r>
              <a:rPr lang="en-NZ" sz="2400" dirty="0">
                <a:solidFill>
                  <a:srgbClr val="000000"/>
                </a:solidFill>
                <a:latin typeface="Arial - 21"/>
              </a:rPr>
              <a:t>                                                  </a:t>
            </a:r>
            <a:r>
              <a:rPr lang="en-NZ" sz="2400" dirty="0" err="1">
                <a:solidFill>
                  <a:srgbClr val="000000"/>
                </a:solidFill>
                <a:latin typeface="Arial - 21"/>
              </a:rPr>
              <a:t>Ao</a:t>
            </a:r>
            <a:r>
              <a:rPr lang="en-NZ" sz="2400" dirty="0">
                <a:solidFill>
                  <a:srgbClr val="000000"/>
                </a:solidFill>
                <a:latin typeface="Arial - 21"/>
              </a:rPr>
              <a:t> </a:t>
            </a:r>
            <a:r>
              <a:rPr lang="en-NZ" sz="2400" dirty="0" err="1">
                <a:solidFill>
                  <a:srgbClr val="000000"/>
                </a:solidFill>
                <a:latin typeface="Arial - 21"/>
              </a:rPr>
              <a:t>tukupū</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                                                  </a:t>
            </a:r>
            <a:r>
              <a:rPr lang="en-NZ" sz="2400" dirty="0" err="1">
                <a:solidFill>
                  <a:srgbClr val="000000"/>
                </a:solidFill>
                <a:latin typeface="Arial - 21"/>
              </a:rPr>
              <a:t>Tira</a:t>
            </a:r>
            <a:r>
              <a:rPr lang="en-NZ" sz="2400" dirty="0">
                <a:solidFill>
                  <a:srgbClr val="000000"/>
                </a:solidFill>
                <a:latin typeface="Arial - 21"/>
              </a:rPr>
              <a:t> </a:t>
            </a:r>
            <a:r>
              <a:rPr lang="en-NZ" sz="2400" dirty="0" err="1">
                <a:solidFill>
                  <a:srgbClr val="000000"/>
                </a:solidFill>
                <a:latin typeface="Arial - 21"/>
              </a:rPr>
              <a:t>Whetū</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                                                       Ra</a:t>
            </a:r>
          </a:p>
          <a:p>
            <a:r>
              <a:rPr lang="en-NZ" sz="2400" dirty="0">
                <a:solidFill>
                  <a:srgbClr val="000000"/>
                </a:solidFill>
                <a:latin typeface="Arial - 21"/>
              </a:rPr>
              <a:t>                                                          ↓</a:t>
            </a:r>
          </a:p>
          <a:p>
            <a:r>
              <a:rPr lang="en-NZ" sz="2400" dirty="0">
                <a:solidFill>
                  <a:srgbClr val="000000"/>
                </a:solidFill>
                <a:latin typeface="Arial - 21"/>
              </a:rPr>
              <a:t>                                                  </a:t>
            </a:r>
            <a:r>
              <a:rPr lang="en-NZ" sz="2400" dirty="0" err="1">
                <a:solidFill>
                  <a:srgbClr val="000000"/>
                </a:solidFill>
                <a:latin typeface="Arial - 21"/>
              </a:rPr>
              <a:t>Apārangi</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                                                 </a:t>
            </a:r>
            <a:r>
              <a:rPr lang="en-NZ" sz="2400" dirty="0" err="1">
                <a:solidFill>
                  <a:srgbClr val="000000"/>
                </a:solidFill>
                <a:latin typeface="Arial - 21"/>
              </a:rPr>
              <a:t>Meremere</a:t>
            </a:r>
            <a:r>
              <a:rPr lang="en-NZ" sz="2400" dirty="0">
                <a:solidFill>
                  <a:srgbClr val="000000"/>
                </a:solidFill>
                <a:latin typeface="Arial - 21"/>
              </a:rPr>
              <a:t>  (</a:t>
            </a:r>
            <a:r>
              <a:rPr lang="en-NZ" sz="2400" dirty="0" err="1">
                <a:solidFill>
                  <a:srgbClr val="000000"/>
                </a:solidFill>
                <a:latin typeface="Arial - 21"/>
              </a:rPr>
              <a:t>Kopu</a:t>
            </a:r>
            <a:r>
              <a:rPr lang="en-NZ" sz="2400" dirty="0">
                <a:solidFill>
                  <a:srgbClr val="000000"/>
                </a:solidFill>
                <a:latin typeface="Arial - 21"/>
              </a:rPr>
              <a:t>)</a:t>
            </a:r>
          </a:p>
          <a:p>
            <a:r>
              <a:rPr lang="en-NZ" sz="2400" dirty="0">
                <a:solidFill>
                  <a:srgbClr val="000000"/>
                </a:solidFill>
                <a:latin typeface="Arial - 21"/>
              </a:rPr>
              <a:t>                                                          ↓</a:t>
            </a:r>
          </a:p>
          <a:p>
            <a:r>
              <a:rPr lang="en-NZ" sz="2400" dirty="0">
                <a:solidFill>
                  <a:srgbClr val="000000"/>
                </a:solidFill>
                <a:latin typeface="Arial - 21"/>
              </a:rPr>
              <a:t>                                                 </a:t>
            </a:r>
            <a:r>
              <a:rPr lang="en-NZ" sz="2400" dirty="0" err="1">
                <a:solidFill>
                  <a:srgbClr val="000000"/>
                </a:solidFill>
                <a:latin typeface="Arial - 21"/>
              </a:rPr>
              <a:t>Papatūānuku</a:t>
            </a:r>
            <a:r>
              <a:rPr lang="en-NZ" sz="2400" dirty="0">
                <a:solidFill>
                  <a:srgbClr val="000000"/>
                </a:solidFill>
                <a:latin typeface="Arial - 21"/>
              </a:rPr>
              <a:t> + </a:t>
            </a:r>
            <a:r>
              <a:rPr lang="en-NZ" sz="2400" dirty="0" err="1">
                <a:solidFill>
                  <a:srgbClr val="000000"/>
                </a:solidFill>
                <a:latin typeface="Arial - 21"/>
              </a:rPr>
              <a:t>Marama</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                                                 </a:t>
            </a:r>
            <a:r>
              <a:rPr lang="en-NZ" sz="2400" dirty="0" err="1">
                <a:solidFill>
                  <a:srgbClr val="000000"/>
                </a:solidFill>
                <a:latin typeface="Arial - 21"/>
              </a:rPr>
              <a:t>Matawhero</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                                                  </a:t>
            </a:r>
            <a:r>
              <a:rPr lang="en-NZ" sz="2400" dirty="0" err="1">
                <a:solidFill>
                  <a:srgbClr val="000000"/>
                </a:solidFill>
                <a:latin typeface="Arial - 21"/>
              </a:rPr>
              <a:t>Kopu</a:t>
            </a:r>
            <a:r>
              <a:rPr lang="en-NZ" sz="2400" dirty="0">
                <a:solidFill>
                  <a:srgbClr val="000000"/>
                </a:solidFill>
                <a:latin typeface="Arial - 21"/>
              </a:rPr>
              <a:t> Nui</a:t>
            </a:r>
          </a:p>
          <a:p>
            <a:r>
              <a:rPr lang="en-NZ" sz="2400" dirty="0">
                <a:solidFill>
                  <a:srgbClr val="000000"/>
                </a:solidFill>
                <a:latin typeface="Arial - 21"/>
              </a:rPr>
              <a:t>                                                        ↓ </a:t>
            </a:r>
          </a:p>
          <a:p>
            <a:r>
              <a:rPr lang="en-NZ" sz="2400" dirty="0">
                <a:solidFill>
                  <a:srgbClr val="000000"/>
                </a:solidFill>
                <a:latin typeface="Arial - 21"/>
              </a:rPr>
              <a:t>                                                  </a:t>
            </a:r>
            <a:r>
              <a:rPr lang="en-NZ" sz="2400" dirty="0" err="1">
                <a:solidFill>
                  <a:srgbClr val="000000"/>
                </a:solidFill>
                <a:latin typeface="Arial - 21"/>
              </a:rPr>
              <a:t>Rongo</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                                                 </a:t>
            </a:r>
            <a:r>
              <a:rPr lang="en-NZ" sz="2400" dirty="0" err="1">
                <a:solidFill>
                  <a:srgbClr val="000000"/>
                </a:solidFill>
                <a:latin typeface="Arial - 21"/>
              </a:rPr>
              <a:t>Whērangi</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                                                  </a:t>
            </a:r>
            <a:r>
              <a:rPr lang="en-NZ" sz="2400" dirty="0" err="1">
                <a:solidFill>
                  <a:srgbClr val="000000"/>
                </a:solidFill>
                <a:latin typeface="Arial - 21"/>
              </a:rPr>
              <a:t>Tangaroa</a:t>
            </a:r>
            <a:endParaRPr lang="en-NZ" sz="2400" dirty="0">
              <a:solidFill>
                <a:srgbClr val="000000"/>
              </a:solidFill>
              <a:latin typeface="Arial - 21"/>
            </a:endParaRPr>
          </a:p>
        </p:txBody>
      </p:sp>
      <p:pic>
        <p:nvPicPr>
          <p:cNvPr id="3" name="Picture 2"/>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8921750" y="996949"/>
            <a:ext cx="279400" cy="279400"/>
          </a:xfrm>
          <a:prstGeom prst="rect">
            <a:avLst/>
          </a:prstGeom>
          <a:solidFill>
            <a:scrgbClr r="0" g="0" b="0">
              <a:alpha val="0"/>
            </a:scrgbClr>
          </a:solidFill>
        </p:spPr>
      </p:pic>
      <p:pic>
        <p:nvPicPr>
          <p:cNvPr id="4" name="Picture 3"/>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8807450" y="3321050"/>
            <a:ext cx="279400" cy="279400"/>
          </a:xfrm>
          <a:prstGeom prst="rect">
            <a:avLst/>
          </a:prstGeom>
          <a:solidFill>
            <a:scrgbClr r="0" g="0" b="0">
              <a:alpha val="0"/>
            </a:scrgbClr>
          </a:solidFill>
        </p:spPr>
      </p:pic>
      <p:pic>
        <p:nvPicPr>
          <p:cNvPr id="5" name="Picture 4"/>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6927850" y="2330450"/>
            <a:ext cx="279400" cy="279400"/>
          </a:xfrm>
          <a:prstGeom prst="rect">
            <a:avLst/>
          </a:prstGeom>
          <a:solidFill>
            <a:scrgbClr r="0" g="0" b="0">
              <a:alpha val="0"/>
            </a:scrgbClr>
          </a:solidFill>
        </p:spPr>
      </p:pic>
      <p:pic>
        <p:nvPicPr>
          <p:cNvPr id="6" name="Picture 5"/>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7296280" y="210198"/>
            <a:ext cx="279400" cy="279400"/>
          </a:xfrm>
          <a:prstGeom prst="rect">
            <a:avLst/>
          </a:prstGeom>
          <a:solidFill>
            <a:scrgbClr r="0" g="0" b="0">
              <a:alpha val="0"/>
            </a:scrgbClr>
          </a:solidFill>
        </p:spPr>
      </p:pic>
      <p:pic>
        <p:nvPicPr>
          <p:cNvPr id="7" name="Picture 6"/>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1784350" y="1263650"/>
            <a:ext cx="279400" cy="279400"/>
          </a:xfrm>
          <a:prstGeom prst="rect">
            <a:avLst/>
          </a:prstGeom>
          <a:solidFill>
            <a:scrgbClr r="0" g="0" b="0">
              <a:alpha val="0"/>
            </a:scrgbClr>
          </a:solidFill>
        </p:spPr>
      </p:pic>
      <p:pic>
        <p:nvPicPr>
          <p:cNvPr id="8" name="Picture 7"/>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3130550" y="1862494"/>
            <a:ext cx="279400" cy="279400"/>
          </a:xfrm>
          <a:prstGeom prst="rect">
            <a:avLst/>
          </a:prstGeom>
          <a:solidFill>
            <a:scrgbClr r="0" g="0" b="0">
              <a:alpha val="0"/>
            </a:scrgbClr>
          </a:solidFill>
        </p:spPr>
      </p:pic>
      <p:pic>
        <p:nvPicPr>
          <p:cNvPr id="9" name="Picture 8"/>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527050" y="3130549"/>
            <a:ext cx="279400" cy="279400"/>
          </a:xfrm>
          <a:prstGeom prst="rect">
            <a:avLst/>
          </a:prstGeom>
          <a:solidFill>
            <a:scrgbClr r="0" g="0" b="0">
              <a:alpha val="0"/>
            </a:scrgbClr>
          </a:solidFill>
        </p:spPr>
      </p:pic>
      <p:pic>
        <p:nvPicPr>
          <p:cNvPr id="10" name="Picture 9"/>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1377950" y="4273549"/>
            <a:ext cx="279400" cy="279400"/>
          </a:xfrm>
          <a:prstGeom prst="rect">
            <a:avLst/>
          </a:prstGeom>
          <a:solidFill>
            <a:scrgbClr r="0" g="0" b="0">
              <a:alpha val="0"/>
            </a:scrgbClr>
          </a:solidFill>
        </p:spPr>
      </p:pic>
      <p:pic>
        <p:nvPicPr>
          <p:cNvPr id="11" name="Picture 10"/>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2813050" y="3016250"/>
            <a:ext cx="279400" cy="279400"/>
          </a:xfrm>
          <a:prstGeom prst="rect">
            <a:avLst/>
          </a:prstGeom>
          <a:solidFill>
            <a:scrgbClr r="0" g="0" b="0">
              <a:alpha val="0"/>
            </a:scrgbClr>
          </a:solidFill>
        </p:spPr>
      </p:pic>
      <p:pic>
        <p:nvPicPr>
          <p:cNvPr id="12" name="Picture 11"/>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1454150" y="5861050"/>
            <a:ext cx="279400" cy="279400"/>
          </a:xfrm>
          <a:prstGeom prst="rect">
            <a:avLst/>
          </a:prstGeom>
          <a:solidFill>
            <a:scrgbClr r="0" g="0" b="0">
              <a:alpha val="0"/>
            </a:scrgbClr>
          </a:solidFill>
        </p:spPr>
      </p:pic>
      <p:grpSp>
        <p:nvGrpSpPr>
          <p:cNvPr id="15" name="Group 14"/>
          <p:cNvGrpSpPr/>
          <p:nvPr/>
        </p:nvGrpSpPr>
        <p:grpSpPr>
          <a:xfrm>
            <a:off x="450850" y="5060950"/>
            <a:ext cx="2819400" cy="673100"/>
            <a:chOff x="450850" y="5060950"/>
            <a:chExt cx="2819400" cy="673100"/>
          </a:xfrm>
        </p:grpSpPr>
        <p:pic>
          <p:nvPicPr>
            <p:cNvPr id="13" name="Picture 12"/>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450850" y="5060950"/>
              <a:ext cx="279400" cy="279400"/>
            </a:xfrm>
            <a:prstGeom prst="rect">
              <a:avLst/>
            </a:prstGeom>
            <a:solidFill>
              <a:scrgbClr r="0" g="0" b="0">
                <a:alpha val="0"/>
              </a:scrgbClr>
            </a:solidFill>
          </p:spPr>
        </p:pic>
        <p:pic>
          <p:nvPicPr>
            <p:cNvPr id="14" name="Picture 13"/>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2990850" y="5454650"/>
              <a:ext cx="279400" cy="279400"/>
            </a:xfrm>
            <a:prstGeom prst="rect">
              <a:avLst/>
            </a:prstGeom>
            <a:solidFill>
              <a:scrgbClr r="0" g="0" b="0">
                <a:alpha val="0"/>
              </a:scrgbClr>
            </a:solidFill>
          </p:spPr>
        </p:pic>
      </p:grpSp>
      <p:pic>
        <p:nvPicPr>
          <p:cNvPr id="16" name="Picture 15"/>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6991350" y="5162550"/>
            <a:ext cx="279400" cy="279400"/>
          </a:xfrm>
          <a:prstGeom prst="rect">
            <a:avLst/>
          </a:prstGeom>
          <a:solidFill>
            <a:scrgbClr r="0" g="0" b="0">
              <a:alpha val="0"/>
            </a:scrgbClr>
          </a:solidFill>
        </p:spPr>
      </p:pic>
      <p:pic>
        <p:nvPicPr>
          <p:cNvPr id="17" name="Picture 16"/>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6889750" y="3676650"/>
            <a:ext cx="279400" cy="279400"/>
          </a:xfrm>
          <a:prstGeom prst="rect">
            <a:avLst/>
          </a:prstGeom>
          <a:solidFill>
            <a:scrgbClr r="0" g="0" b="0">
              <a:alpha val="0"/>
            </a:scrgbClr>
          </a:solidFill>
        </p:spPr>
      </p:pic>
      <p:pic>
        <p:nvPicPr>
          <p:cNvPr id="18" name="Picture 17"/>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8883650" y="5988050"/>
            <a:ext cx="279400" cy="279400"/>
          </a:xfrm>
          <a:prstGeom prst="rect">
            <a:avLst/>
          </a:prstGeom>
          <a:solidFill>
            <a:scrgbClr r="0" g="0" b="0">
              <a:alpha val="0"/>
            </a:scrgbClr>
          </a:solidFill>
        </p:spPr>
      </p:pic>
      <p:pic>
        <p:nvPicPr>
          <p:cNvPr id="19" name="Picture 18"/>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9366250" y="2139949"/>
            <a:ext cx="279400" cy="279400"/>
          </a:xfrm>
          <a:prstGeom prst="rect">
            <a:avLst/>
          </a:prstGeom>
          <a:solidFill>
            <a:scrgbClr r="0" g="0" b="0">
              <a:alpha val="0"/>
            </a:scrgbClr>
          </a:solidFill>
        </p:spPr>
      </p:pic>
      <p:pic>
        <p:nvPicPr>
          <p:cNvPr id="20" name="Picture 19"/>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7804150" y="6445250"/>
            <a:ext cx="279400" cy="279400"/>
          </a:xfrm>
          <a:prstGeom prst="rect">
            <a:avLst/>
          </a:prstGeom>
          <a:solidFill>
            <a:scrgbClr r="0" g="0" b="0">
              <a:alpha val="0"/>
            </a:scrgbClr>
          </a:solidFill>
        </p:spPr>
      </p:pic>
      <p:pic>
        <p:nvPicPr>
          <p:cNvPr id="21" name="Picture 20"/>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9417050" y="7448550"/>
            <a:ext cx="279400" cy="279400"/>
          </a:xfrm>
          <a:prstGeom prst="rect">
            <a:avLst/>
          </a:prstGeom>
          <a:solidFill>
            <a:scrgbClr r="0" g="0" b="0">
              <a:alpha val="0"/>
            </a:scrgbClr>
          </a:solidFill>
        </p:spPr>
      </p:pic>
      <p:grpSp>
        <p:nvGrpSpPr>
          <p:cNvPr id="24" name="Group 23"/>
          <p:cNvGrpSpPr/>
          <p:nvPr/>
        </p:nvGrpSpPr>
        <p:grpSpPr>
          <a:xfrm>
            <a:off x="793750" y="7181851"/>
            <a:ext cx="2400300" cy="355600"/>
            <a:chOff x="793750" y="7181850"/>
            <a:chExt cx="2400300" cy="355600"/>
          </a:xfrm>
        </p:grpSpPr>
        <p:pic>
          <p:nvPicPr>
            <p:cNvPr id="22" name="Picture 21"/>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2914650" y="7258050"/>
              <a:ext cx="279400" cy="279400"/>
            </a:xfrm>
            <a:prstGeom prst="rect">
              <a:avLst/>
            </a:prstGeom>
            <a:solidFill>
              <a:scrgbClr r="0" g="0" b="0">
                <a:alpha val="0"/>
              </a:scrgbClr>
            </a:solidFill>
          </p:spPr>
        </p:pic>
        <p:pic>
          <p:nvPicPr>
            <p:cNvPr id="23" name="Picture 22"/>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793750" y="7181850"/>
              <a:ext cx="279400" cy="279400"/>
            </a:xfrm>
            <a:prstGeom prst="rect">
              <a:avLst/>
            </a:prstGeom>
            <a:solidFill>
              <a:scrgbClr r="0" g="0" b="0">
                <a:alpha val="0"/>
              </a:scrgbClr>
            </a:solidFill>
          </p:spPr>
        </p:pic>
      </p:grpSp>
      <p:pic>
        <p:nvPicPr>
          <p:cNvPr id="25" name="Picture 24"/>
          <p:cNvPicPr>
            <a:picLocks/>
          </p:cNvPicPr>
          <p:nvPr/>
        </p:nvPicPr>
        <p:blipFill>
          <a:blip r:embed="rId2">
            <a:clrChange>
              <a:clrFrom>
                <a:srgbClr val="AFEEEE"/>
              </a:clrFrom>
              <a:clrTo>
                <a:srgbClr val="AFEEEE">
                  <a:alpha val="0"/>
                </a:srgbClr>
              </a:clrTo>
            </a:clrChange>
            <a:extLst>
              <a:ext uri="{28A0092B-C50C-407E-A947-70E740481C1C}">
                <a14:useLocalDpi xmlns:a14="http://schemas.microsoft.com/office/drawing/2010/main" val="0"/>
              </a:ext>
            </a:extLst>
          </a:blip>
          <a:stretch>
            <a:fillRect/>
          </a:stretch>
        </p:blipFill>
        <p:spPr>
          <a:xfrm>
            <a:off x="831850" y="2330450"/>
            <a:ext cx="279400" cy="279400"/>
          </a:xfrm>
          <a:prstGeom prst="rect">
            <a:avLst/>
          </a:prstGeom>
          <a:solidFill>
            <a:scrgbClr r="0" g="0" b="0">
              <a:alpha val="0"/>
            </a:scrgbClr>
          </a:solidFill>
        </p:spPr>
      </p:pic>
    </p:spTree>
    <p:extLst>
      <p:ext uri="{BB962C8B-B14F-4D97-AF65-F5344CB8AC3E}">
        <p14:creationId xmlns:p14="http://schemas.microsoft.com/office/powerpoint/2010/main" val="2373186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8982" y="84900"/>
            <a:ext cx="8839200" cy="8217604"/>
          </a:xfrm>
          <a:prstGeom prst="rect">
            <a:avLst/>
          </a:prstGeom>
          <a:noFill/>
        </p:spPr>
        <p:txBody>
          <a:bodyPr vert="horz" lIns="91411" tIns="45705" rIns="91411" bIns="45705" rtlCol="0">
            <a:spAutoFit/>
          </a:bodyPr>
          <a:lstStyle/>
          <a:p>
            <a:endParaRPr lang="en-NZ" sz="2400" dirty="0">
              <a:solidFill>
                <a:srgbClr val="000000"/>
              </a:solidFill>
              <a:latin typeface="Arial - 21"/>
            </a:endParaRPr>
          </a:p>
          <a:p>
            <a:r>
              <a:rPr lang="en-NZ" sz="2400" dirty="0">
                <a:solidFill>
                  <a:srgbClr val="000000"/>
                </a:solidFill>
                <a:latin typeface="Arial - 21"/>
              </a:rPr>
              <a:t>Universe      </a:t>
            </a:r>
            <a:r>
              <a:rPr lang="en-NZ" sz="2400" dirty="0" smtClean="0">
                <a:solidFill>
                  <a:srgbClr val="000000"/>
                </a:solidFill>
                <a:latin typeface="Arial - 21"/>
              </a:rPr>
              <a:t> </a:t>
            </a:r>
            <a:r>
              <a:rPr lang="en-NZ" sz="2400" dirty="0" err="1">
                <a:solidFill>
                  <a:srgbClr val="000000"/>
                </a:solidFill>
                <a:latin typeface="Arial - 21"/>
              </a:rPr>
              <a:t>Ao</a:t>
            </a:r>
            <a:r>
              <a:rPr lang="en-NZ" sz="2400" dirty="0">
                <a:solidFill>
                  <a:srgbClr val="000000"/>
                </a:solidFill>
                <a:latin typeface="Arial - 21"/>
              </a:rPr>
              <a:t> </a:t>
            </a:r>
            <a:r>
              <a:rPr lang="en-NZ" sz="2400" dirty="0" err="1">
                <a:solidFill>
                  <a:srgbClr val="000000"/>
                </a:solidFill>
                <a:latin typeface="Arial - 21"/>
              </a:rPr>
              <a:t>tukup</a:t>
            </a:r>
            <a:r>
              <a:rPr lang="en-NZ" sz="2400" dirty="0" err="1">
                <a:solidFill>
                  <a:srgbClr val="000000"/>
                </a:solidFill>
                <a:latin typeface="SimSun - 21"/>
              </a:rPr>
              <a:t>ū</a:t>
            </a:r>
            <a:endParaRPr lang="en-NZ" sz="2400" dirty="0">
              <a:solidFill>
                <a:srgbClr val="000000"/>
              </a:solidFill>
              <a:latin typeface="SimSun - 21"/>
            </a:endParaRPr>
          </a:p>
          <a:p>
            <a:r>
              <a:rPr lang="en-NZ" sz="2400" dirty="0">
                <a:solidFill>
                  <a:srgbClr val="000000"/>
                </a:solidFill>
                <a:latin typeface="SimSun - 21"/>
              </a:rPr>
              <a:t> </a:t>
            </a:r>
            <a:r>
              <a:rPr lang="en-NZ" sz="2400" dirty="0">
                <a:solidFill>
                  <a:srgbClr val="000000"/>
                </a:solidFill>
                <a:latin typeface="Arial - 21"/>
              </a:rPr>
              <a:t>↓</a:t>
            </a:r>
          </a:p>
          <a:p>
            <a:r>
              <a:rPr lang="en-NZ" sz="2400" dirty="0">
                <a:solidFill>
                  <a:srgbClr val="000000"/>
                </a:solidFill>
                <a:latin typeface="Arial - 21"/>
              </a:rPr>
              <a:t>Milky Way     </a:t>
            </a:r>
            <a:r>
              <a:rPr lang="en-NZ" sz="2400" dirty="0" err="1" smtClean="0">
                <a:solidFill>
                  <a:srgbClr val="000000"/>
                </a:solidFill>
                <a:latin typeface="Arial - 21"/>
              </a:rPr>
              <a:t>Tira</a:t>
            </a:r>
            <a:r>
              <a:rPr lang="en-NZ" sz="2400" dirty="0" smtClean="0">
                <a:solidFill>
                  <a:srgbClr val="000000"/>
                </a:solidFill>
                <a:latin typeface="Arial - 21"/>
              </a:rPr>
              <a:t> </a:t>
            </a:r>
            <a:r>
              <a:rPr lang="en-NZ" sz="2400" dirty="0" err="1">
                <a:solidFill>
                  <a:srgbClr val="000000"/>
                </a:solidFill>
                <a:latin typeface="Arial - 21"/>
              </a:rPr>
              <a:t>Whet</a:t>
            </a:r>
            <a:r>
              <a:rPr lang="en-NZ" sz="2400" dirty="0" err="1">
                <a:solidFill>
                  <a:srgbClr val="000000"/>
                </a:solidFill>
                <a:latin typeface="SimSun - 21"/>
              </a:rPr>
              <a:t>ū</a:t>
            </a:r>
            <a:endParaRPr lang="en-NZ" sz="2400" dirty="0">
              <a:solidFill>
                <a:srgbClr val="000000"/>
              </a:solidFill>
              <a:latin typeface="SimSun - 21"/>
            </a:endParaRPr>
          </a:p>
          <a:p>
            <a:r>
              <a:rPr lang="en-NZ" sz="2400" dirty="0">
                <a:solidFill>
                  <a:srgbClr val="000000"/>
                </a:solidFill>
                <a:latin typeface="SimSun - 21"/>
              </a:rPr>
              <a:t> </a:t>
            </a:r>
            <a:r>
              <a:rPr lang="en-NZ" sz="2400" dirty="0">
                <a:solidFill>
                  <a:srgbClr val="000000"/>
                </a:solidFill>
                <a:latin typeface="Arial - 21"/>
              </a:rPr>
              <a:t>↓</a:t>
            </a:r>
          </a:p>
          <a:p>
            <a:r>
              <a:rPr lang="en-NZ" sz="2400" dirty="0">
                <a:solidFill>
                  <a:srgbClr val="000000"/>
                </a:solidFill>
                <a:latin typeface="Arial - 21"/>
              </a:rPr>
              <a:t>Sun               </a:t>
            </a:r>
            <a:r>
              <a:rPr lang="en-NZ" sz="2400" dirty="0" smtClean="0">
                <a:solidFill>
                  <a:srgbClr val="000000"/>
                </a:solidFill>
                <a:latin typeface="Arial - 21"/>
              </a:rPr>
              <a:t>Ra</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Mercury       </a:t>
            </a:r>
            <a:r>
              <a:rPr lang="en-NZ" sz="2400" dirty="0" smtClean="0">
                <a:solidFill>
                  <a:srgbClr val="000000"/>
                </a:solidFill>
                <a:latin typeface="Arial - 21"/>
              </a:rPr>
              <a:t>  </a:t>
            </a:r>
            <a:r>
              <a:rPr lang="en-NZ" sz="2400" dirty="0" err="1" smtClean="0">
                <a:solidFill>
                  <a:srgbClr val="000000"/>
                </a:solidFill>
                <a:latin typeface="Arial - 21"/>
              </a:rPr>
              <a:t>Ap</a:t>
            </a:r>
            <a:r>
              <a:rPr lang="en-NZ" sz="2400" dirty="0" err="1" smtClean="0">
                <a:solidFill>
                  <a:srgbClr val="000000"/>
                </a:solidFill>
                <a:latin typeface="SimSun - 21"/>
              </a:rPr>
              <a:t>ā</a:t>
            </a:r>
            <a:r>
              <a:rPr lang="en-NZ" sz="2400" dirty="0" err="1" smtClean="0">
                <a:solidFill>
                  <a:srgbClr val="000000"/>
                </a:solidFill>
                <a:latin typeface="Arial - 21"/>
              </a:rPr>
              <a:t>rangi</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Venus           </a:t>
            </a:r>
            <a:r>
              <a:rPr lang="en-NZ" sz="2400" dirty="0" smtClean="0">
                <a:solidFill>
                  <a:srgbClr val="000000"/>
                </a:solidFill>
                <a:latin typeface="Arial - 21"/>
              </a:rPr>
              <a:t> </a:t>
            </a:r>
            <a:r>
              <a:rPr lang="en-NZ" sz="2400" dirty="0" err="1" smtClean="0">
                <a:solidFill>
                  <a:srgbClr val="000000"/>
                </a:solidFill>
                <a:latin typeface="Arial - 21"/>
              </a:rPr>
              <a:t>Meremere</a:t>
            </a:r>
            <a:r>
              <a:rPr lang="en-NZ" sz="2400" dirty="0" smtClean="0">
                <a:solidFill>
                  <a:srgbClr val="000000"/>
                </a:solidFill>
                <a:latin typeface="Arial - 21"/>
              </a:rPr>
              <a:t>  </a:t>
            </a:r>
            <a:r>
              <a:rPr lang="en-NZ" sz="2400" dirty="0">
                <a:solidFill>
                  <a:srgbClr val="000000"/>
                </a:solidFill>
                <a:latin typeface="Arial - 21"/>
              </a:rPr>
              <a:t>(</a:t>
            </a:r>
            <a:r>
              <a:rPr lang="en-NZ" sz="2400" dirty="0" err="1">
                <a:solidFill>
                  <a:srgbClr val="000000"/>
                </a:solidFill>
                <a:latin typeface="Arial - 21"/>
              </a:rPr>
              <a:t>Kopu</a:t>
            </a:r>
            <a:r>
              <a:rPr lang="en-NZ" sz="2400" dirty="0">
                <a:solidFill>
                  <a:srgbClr val="000000"/>
                </a:solidFill>
                <a:latin typeface="Arial - 21"/>
              </a:rPr>
              <a:t>)</a:t>
            </a:r>
          </a:p>
          <a:p>
            <a:r>
              <a:rPr lang="en-NZ" sz="2400" dirty="0">
                <a:solidFill>
                  <a:srgbClr val="000000"/>
                </a:solidFill>
                <a:latin typeface="Arial - 21"/>
              </a:rPr>
              <a:t> ↓</a:t>
            </a:r>
          </a:p>
          <a:p>
            <a:r>
              <a:rPr lang="en-NZ" sz="2400" dirty="0">
                <a:solidFill>
                  <a:srgbClr val="000000"/>
                </a:solidFill>
                <a:latin typeface="Arial - 21"/>
              </a:rPr>
              <a:t>Earth   +   Moon     </a:t>
            </a:r>
            <a:r>
              <a:rPr lang="en-NZ" sz="2400" dirty="0" err="1" smtClean="0">
                <a:solidFill>
                  <a:srgbClr val="000000"/>
                </a:solidFill>
                <a:latin typeface="Arial - 21"/>
              </a:rPr>
              <a:t>Papat</a:t>
            </a:r>
            <a:r>
              <a:rPr lang="en-NZ" sz="2400" dirty="0" err="1" smtClean="0">
                <a:solidFill>
                  <a:srgbClr val="000000"/>
                </a:solidFill>
                <a:latin typeface="SimSun - 21"/>
              </a:rPr>
              <a:t>ūā</a:t>
            </a:r>
            <a:r>
              <a:rPr lang="en-NZ" sz="2400" dirty="0" err="1" smtClean="0">
                <a:solidFill>
                  <a:srgbClr val="000000"/>
                </a:solidFill>
                <a:latin typeface="Arial - 21"/>
              </a:rPr>
              <a:t>nuku</a:t>
            </a:r>
            <a:r>
              <a:rPr lang="en-NZ" sz="2400" dirty="0" smtClean="0">
                <a:solidFill>
                  <a:srgbClr val="000000"/>
                </a:solidFill>
                <a:latin typeface="Arial - 21"/>
              </a:rPr>
              <a:t> </a:t>
            </a:r>
            <a:r>
              <a:rPr lang="en-NZ" sz="2400" dirty="0">
                <a:solidFill>
                  <a:srgbClr val="000000"/>
                </a:solidFill>
                <a:latin typeface="Arial - 21"/>
              </a:rPr>
              <a:t>+ </a:t>
            </a:r>
            <a:r>
              <a:rPr lang="en-NZ" sz="2400" dirty="0" err="1">
                <a:solidFill>
                  <a:srgbClr val="000000"/>
                </a:solidFill>
                <a:latin typeface="Arial - 21"/>
              </a:rPr>
              <a:t>Marama</a:t>
            </a:r>
            <a:endParaRPr lang="en-NZ" sz="2400" dirty="0">
              <a:solidFill>
                <a:srgbClr val="000000"/>
              </a:solidFill>
              <a:latin typeface="Arial - 21"/>
            </a:endParaRPr>
          </a:p>
          <a:p>
            <a:r>
              <a:rPr lang="en-NZ" sz="2400" dirty="0">
                <a:solidFill>
                  <a:srgbClr val="000000"/>
                </a:solidFill>
                <a:latin typeface="Arial - 21"/>
              </a:rPr>
              <a:t> ↓</a:t>
            </a:r>
          </a:p>
          <a:p>
            <a:r>
              <a:rPr lang="en-NZ" sz="2400" dirty="0" smtClean="0">
                <a:solidFill>
                  <a:srgbClr val="000000"/>
                </a:solidFill>
                <a:latin typeface="Arial - 21"/>
              </a:rPr>
              <a:t>Mars  </a:t>
            </a:r>
            <a:r>
              <a:rPr lang="en-NZ" sz="2400" dirty="0">
                <a:solidFill>
                  <a:srgbClr val="000000"/>
                </a:solidFill>
                <a:latin typeface="Arial - 21"/>
              </a:rPr>
              <a:t>   </a:t>
            </a:r>
            <a:r>
              <a:rPr lang="en-NZ" sz="2400" dirty="0" smtClean="0">
                <a:solidFill>
                  <a:srgbClr val="000000"/>
                </a:solidFill>
                <a:latin typeface="Arial - 21"/>
              </a:rPr>
              <a:t>         </a:t>
            </a:r>
            <a:r>
              <a:rPr lang="en-NZ" sz="2400" dirty="0" err="1" smtClean="0">
                <a:solidFill>
                  <a:srgbClr val="000000"/>
                </a:solidFill>
                <a:latin typeface="Arial - 21"/>
              </a:rPr>
              <a:t>Matawhero</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Jupiter     </a:t>
            </a:r>
            <a:r>
              <a:rPr lang="en-NZ" sz="2400" dirty="0" smtClean="0">
                <a:solidFill>
                  <a:srgbClr val="000000"/>
                </a:solidFill>
                <a:latin typeface="Arial - 21"/>
              </a:rPr>
              <a:t>      </a:t>
            </a:r>
            <a:r>
              <a:rPr lang="en-NZ" sz="2400" dirty="0" err="1">
                <a:solidFill>
                  <a:srgbClr val="000000"/>
                </a:solidFill>
                <a:latin typeface="Arial - 21"/>
              </a:rPr>
              <a:t>Kopu</a:t>
            </a:r>
            <a:r>
              <a:rPr lang="en-NZ" sz="2400" dirty="0">
                <a:solidFill>
                  <a:srgbClr val="000000"/>
                </a:solidFill>
                <a:latin typeface="Arial - 21"/>
              </a:rPr>
              <a:t> Nui</a:t>
            </a:r>
          </a:p>
          <a:p>
            <a:r>
              <a:rPr lang="en-NZ" sz="2400" dirty="0">
                <a:solidFill>
                  <a:srgbClr val="000000"/>
                </a:solidFill>
                <a:latin typeface="Arial - 21"/>
              </a:rPr>
              <a:t> ↓ </a:t>
            </a:r>
          </a:p>
          <a:p>
            <a:r>
              <a:rPr lang="en-NZ" sz="2400" dirty="0">
                <a:solidFill>
                  <a:srgbClr val="000000"/>
                </a:solidFill>
                <a:latin typeface="Arial - 21"/>
              </a:rPr>
              <a:t>Saturn     </a:t>
            </a:r>
            <a:r>
              <a:rPr lang="en-NZ" sz="2400" dirty="0" smtClean="0">
                <a:solidFill>
                  <a:srgbClr val="000000"/>
                </a:solidFill>
                <a:latin typeface="Arial - 21"/>
              </a:rPr>
              <a:t>       </a:t>
            </a:r>
            <a:r>
              <a:rPr lang="en-NZ" sz="2400" dirty="0" err="1">
                <a:solidFill>
                  <a:srgbClr val="000000"/>
                </a:solidFill>
                <a:latin typeface="Arial - 21"/>
              </a:rPr>
              <a:t>Rongo</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Uranus    </a:t>
            </a:r>
            <a:r>
              <a:rPr lang="en-NZ" sz="2400" dirty="0" smtClean="0">
                <a:solidFill>
                  <a:srgbClr val="000000"/>
                </a:solidFill>
                <a:latin typeface="Arial - 21"/>
              </a:rPr>
              <a:t>       </a:t>
            </a:r>
            <a:r>
              <a:rPr lang="en-NZ" sz="2400" dirty="0" err="1" smtClean="0">
                <a:solidFill>
                  <a:srgbClr val="000000"/>
                </a:solidFill>
                <a:latin typeface="Arial - 21"/>
              </a:rPr>
              <a:t>Wh</a:t>
            </a:r>
            <a:r>
              <a:rPr lang="en-NZ" sz="2400" dirty="0" err="1" smtClean="0">
                <a:solidFill>
                  <a:srgbClr val="000000"/>
                </a:solidFill>
                <a:latin typeface="SimSun - 21"/>
              </a:rPr>
              <a:t>ē</a:t>
            </a:r>
            <a:r>
              <a:rPr lang="en-NZ" sz="2400" dirty="0" err="1" smtClean="0">
                <a:solidFill>
                  <a:srgbClr val="000000"/>
                </a:solidFill>
                <a:latin typeface="Arial - 21"/>
              </a:rPr>
              <a:t>rangi</a:t>
            </a:r>
            <a:endParaRPr lang="en-NZ" sz="2400" dirty="0">
              <a:solidFill>
                <a:srgbClr val="000000"/>
              </a:solidFill>
              <a:latin typeface="Arial - 21"/>
            </a:endParaRPr>
          </a:p>
          <a:p>
            <a:r>
              <a:rPr lang="en-NZ" sz="2400" dirty="0">
                <a:solidFill>
                  <a:srgbClr val="000000"/>
                </a:solidFill>
                <a:latin typeface="Arial - 21"/>
              </a:rPr>
              <a:t> ↓</a:t>
            </a:r>
          </a:p>
          <a:p>
            <a:r>
              <a:rPr lang="en-NZ" sz="2400" dirty="0">
                <a:solidFill>
                  <a:srgbClr val="000000"/>
                </a:solidFill>
                <a:latin typeface="Arial - 21"/>
              </a:rPr>
              <a:t>Neptune    </a:t>
            </a:r>
            <a:r>
              <a:rPr lang="en-NZ" sz="2400" dirty="0" smtClean="0">
                <a:solidFill>
                  <a:srgbClr val="000000"/>
                </a:solidFill>
                <a:latin typeface="Arial - 21"/>
              </a:rPr>
              <a:t>     </a:t>
            </a:r>
            <a:r>
              <a:rPr lang="en-NZ" sz="2400" dirty="0" err="1">
                <a:solidFill>
                  <a:srgbClr val="000000"/>
                </a:solidFill>
                <a:latin typeface="Arial - 21"/>
              </a:rPr>
              <a:t>Tangaroa</a:t>
            </a:r>
            <a:endParaRPr lang="en-NZ" sz="2400" dirty="0">
              <a:solidFill>
                <a:srgbClr val="000000"/>
              </a:solidFill>
              <a:latin typeface="Arial - 21"/>
            </a:endParaRPr>
          </a:p>
        </p:txBody>
      </p:sp>
    </p:spTree>
    <p:extLst>
      <p:ext uri="{BB962C8B-B14F-4D97-AF65-F5344CB8AC3E}">
        <p14:creationId xmlns:p14="http://schemas.microsoft.com/office/powerpoint/2010/main" val="4064164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cience on the Underground: Fizzy drink 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456" y="1355006"/>
            <a:ext cx="9649072" cy="648072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407592" y="183888"/>
            <a:ext cx="7488832" cy="769441"/>
          </a:xfrm>
          <a:prstGeom prst="rect">
            <a:avLst/>
          </a:prstGeom>
          <a:noFill/>
        </p:spPr>
        <p:txBody>
          <a:bodyPr wrap="square" rtlCol="0">
            <a:spAutoFit/>
          </a:bodyPr>
          <a:lstStyle/>
          <a:p>
            <a:r>
              <a:rPr lang="en-US" sz="4400" dirty="0" smtClean="0">
                <a:solidFill>
                  <a:srgbClr val="FF0000"/>
                </a:solidFill>
              </a:rPr>
              <a:t>     Concept Cartoons</a:t>
            </a:r>
            <a:endParaRPr lang="en-NZ" sz="4400" dirty="0">
              <a:solidFill>
                <a:srgbClr val="FF0000"/>
              </a:solidFill>
            </a:endParaRPr>
          </a:p>
        </p:txBody>
      </p:sp>
    </p:spTree>
    <p:extLst>
      <p:ext uri="{BB962C8B-B14F-4D97-AF65-F5344CB8AC3E}">
        <p14:creationId xmlns:p14="http://schemas.microsoft.com/office/powerpoint/2010/main" val="18524004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p:nvPr/>
        </p:nvGrpSpPr>
        <p:grpSpPr>
          <a:xfrm>
            <a:off x="6683885" y="-137664"/>
            <a:ext cx="3271903" cy="5605781"/>
            <a:chOff x="6683882" y="-137668"/>
            <a:chExt cx="3271903" cy="5605781"/>
          </a:xfrm>
        </p:grpSpPr>
        <p:grpSp>
          <p:nvGrpSpPr>
            <p:cNvPr id="36" name="Group 35"/>
            <p:cNvGrpSpPr/>
            <p:nvPr/>
          </p:nvGrpSpPr>
          <p:grpSpPr>
            <a:xfrm>
              <a:off x="9105011" y="2971038"/>
              <a:ext cx="730886" cy="2497075"/>
              <a:chOff x="9105011" y="2971038"/>
              <a:chExt cx="730886" cy="2497075"/>
            </a:xfrm>
          </p:grpSpPr>
          <p:sp>
            <p:nvSpPr>
              <p:cNvPr id="2" name="Freeform 1"/>
              <p:cNvSpPr/>
              <p:nvPr/>
            </p:nvSpPr>
            <p:spPr>
              <a:xfrm>
                <a:off x="9140825" y="4776216"/>
                <a:ext cx="617856" cy="102871"/>
              </a:xfrm>
              <a:custGeom>
                <a:avLst/>
                <a:gdLst/>
                <a:ahLst/>
                <a:cxnLst/>
                <a:rect l="0" t="0" r="0" b="0"/>
                <a:pathLst>
                  <a:path w="617856" h="102871">
                    <a:moveTo>
                      <a:pt x="48387" y="33147"/>
                    </a:moveTo>
                    <a:lnTo>
                      <a:pt x="102108" y="20574"/>
                    </a:lnTo>
                    <a:lnTo>
                      <a:pt x="225679" y="4445"/>
                    </a:lnTo>
                    <a:lnTo>
                      <a:pt x="435356" y="0"/>
                    </a:lnTo>
                    <a:lnTo>
                      <a:pt x="542671" y="8382"/>
                    </a:lnTo>
                    <a:lnTo>
                      <a:pt x="607060" y="33147"/>
                    </a:lnTo>
                    <a:lnTo>
                      <a:pt x="617855" y="82296"/>
                    </a:lnTo>
                    <a:lnTo>
                      <a:pt x="580263" y="86741"/>
                    </a:lnTo>
                    <a:lnTo>
                      <a:pt x="472948" y="99187"/>
                    </a:lnTo>
                    <a:lnTo>
                      <a:pt x="338455" y="102870"/>
                    </a:lnTo>
                    <a:lnTo>
                      <a:pt x="306451" y="102870"/>
                    </a:lnTo>
                    <a:lnTo>
                      <a:pt x="85979" y="99187"/>
                    </a:lnTo>
                    <a:lnTo>
                      <a:pt x="32512" y="90678"/>
                    </a:lnTo>
                    <a:lnTo>
                      <a:pt x="0" y="78613"/>
                    </a:lnTo>
                    <a:close/>
                  </a:path>
                </a:pathLst>
              </a:custGeom>
              <a:solidFill>
                <a:srgbClr val="38B1F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 name="Freeform 2"/>
              <p:cNvSpPr/>
              <p:nvPr/>
            </p:nvSpPr>
            <p:spPr>
              <a:xfrm>
                <a:off x="9173972" y="4666107"/>
                <a:ext cx="299086" cy="545339"/>
              </a:xfrm>
              <a:custGeom>
                <a:avLst/>
                <a:gdLst/>
                <a:ahLst/>
                <a:cxnLst/>
                <a:rect l="0" t="0" r="0" b="0"/>
                <a:pathLst>
                  <a:path w="299086" h="545339">
                    <a:moveTo>
                      <a:pt x="66675" y="30734"/>
                    </a:moveTo>
                    <a:lnTo>
                      <a:pt x="194183" y="0"/>
                    </a:lnTo>
                    <a:lnTo>
                      <a:pt x="299085" y="14605"/>
                    </a:lnTo>
                    <a:lnTo>
                      <a:pt x="291846" y="28575"/>
                    </a:lnTo>
                    <a:lnTo>
                      <a:pt x="275209" y="76708"/>
                    </a:lnTo>
                    <a:lnTo>
                      <a:pt x="270383" y="112649"/>
                    </a:lnTo>
                    <a:lnTo>
                      <a:pt x="271145" y="138684"/>
                    </a:lnTo>
                    <a:lnTo>
                      <a:pt x="269367" y="156083"/>
                    </a:lnTo>
                    <a:lnTo>
                      <a:pt x="264922" y="178435"/>
                    </a:lnTo>
                    <a:lnTo>
                      <a:pt x="257683" y="196469"/>
                    </a:lnTo>
                    <a:lnTo>
                      <a:pt x="251587" y="208153"/>
                    </a:lnTo>
                    <a:lnTo>
                      <a:pt x="231394" y="243840"/>
                    </a:lnTo>
                    <a:lnTo>
                      <a:pt x="217678" y="298196"/>
                    </a:lnTo>
                    <a:lnTo>
                      <a:pt x="212471" y="337439"/>
                    </a:lnTo>
                    <a:lnTo>
                      <a:pt x="206248" y="375666"/>
                    </a:lnTo>
                    <a:lnTo>
                      <a:pt x="198755" y="410972"/>
                    </a:lnTo>
                    <a:lnTo>
                      <a:pt x="192532" y="432562"/>
                    </a:lnTo>
                    <a:lnTo>
                      <a:pt x="184912" y="483362"/>
                    </a:lnTo>
                    <a:lnTo>
                      <a:pt x="184277" y="508635"/>
                    </a:lnTo>
                    <a:lnTo>
                      <a:pt x="183134" y="512318"/>
                    </a:lnTo>
                    <a:lnTo>
                      <a:pt x="179705" y="520065"/>
                    </a:lnTo>
                    <a:lnTo>
                      <a:pt x="168656" y="529590"/>
                    </a:lnTo>
                    <a:lnTo>
                      <a:pt x="151384" y="536829"/>
                    </a:lnTo>
                    <a:lnTo>
                      <a:pt x="128016" y="542417"/>
                    </a:lnTo>
                    <a:lnTo>
                      <a:pt x="102489" y="544957"/>
                    </a:lnTo>
                    <a:lnTo>
                      <a:pt x="75565" y="545338"/>
                    </a:lnTo>
                    <a:lnTo>
                      <a:pt x="56261" y="542417"/>
                    </a:lnTo>
                    <a:lnTo>
                      <a:pt x="40132" y="537591"/>
                    </a:lnTo>
                    <a:lnTo>
                      <a:pt x="26924" y="529971"/>
                    </a:lnTo>
                    <a:lnTo>
                      <a:pt x="16891" y="520065"/>
                    </a:lnTo>
                    <a:lnTo>
                      <a:pt x="9652" y="504190"/>
                    </a:lnTo>
                    <a:lnTo>
                      <a:pt x="5588" y="472186"/>
                    </a:lnTo>
                    <a:lnTo>
                      <a:pt x="1778" y="416687"/>
                    </a:lnTo>
                    <a:lnTo>
                      <a:pt x="0" y="370459"/>
                    </a:lnTo>
                    <a:lnTo>
                      <a:pt x="1143" y="340360"/>
                    </a:lnTo>
                    <a:lnTo>
                      <a:pt x="5969" y="314325"/>
                    </a:lnTo>
                    <a:lnTo>
                      <a:pt x="18415" y="278384"/>
                    </a:lnTo>
                    <a:lnTo>
                      <a:pt x="36957" y="238633"/>
                    </a:lnTo>
                    <a:lnTo>
                      <a:pt x="60706" y="203073"/>
                    </a:lnTo>
                    <a:lnTo>
                      <a:pt x="71755" y="185039"/>
                    </a:lnTo>
                    <a:lnTo>
                      <a:pt x="80010" y="165100"/>
                    </a:lnTo>
                    <a:lnTo>
                      <a:pt x="85217" y="143256"/>
                    </a:lnTo>
                    <a:lnTo>
                      <a:pt x="87249" y="119253"/>
                    </a:lnTo>
                    <a:lnTo>
                      <a:pt x="86995" y="102362"/>
                    </a:lnTo>
                    <a:lnTo>
                      <a:pt x="84582" y="77470"/>
                    </a:lnTo>
                    <a:lnTo>
                      <a:pt x="78994" y="57150"/>
                    </a:lnTo>
                    <a:close/>
                  </a:path>
                </a:pathLst>
              </a:custGeom>
              <a:solidFill>
                <a:srgbClr val="FEDFD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 name="Freeform 3"/>
              <p:cNvSpPr/>
              <p:nvPr/>
            </p:nvSpPr>
            <p:spPr>
              <a:xfrm>
                <a:off x="9496806" y="4659757"/>
                <a:ext cx="223902" cy="556769"/>
              </a:xfrm>
              <a:custGeom>
                <a:avLst/>
                <a:gdLst/>
                <a:ahLst/>
                <a:cxnLst/>
                <a:rect l="0" t="0" r="0" b="0"/>
                <a:pathLst>
                  <a:path w="223902" h="556769">
                    <a:moveTo>
                      <a:pt x="212852" y="4445"/>
                    </a:moveTo>
                    <a:lnTo>
                      <a:pt x="216916" y="49276"/>
                    </a:lnTo>
                    <a:lnTo>
                      <a:pt x="201803" y="83820"/>
                    </a:lnTo>
                    <a:lnTo>
                      <a:pt x="192913" y="122682"/>
                    </a:lnTo>
                    <a:lnTo>
                      <a:pt x="189738" y="166751"/>
                    </a:lnTo>
                    <a:lnTo>
                      <a:pt x="193548" y="213741"/>
                    </a:lnTo>
                    <a:lnTo>
                      <a:pt x="199390" y="243078"/>
                    </a:lnTo>
                    <a:lnTo>
                      <a:pt x="213487" y="286512"/>
                    </a:lnTo>
                    <a:lnTo>
                      <a:pt x="220472" y="317373"/>
                    </a:lnTo>
                    <a:lnTo>
                      <a:pt x="223139" y="342011"/>
                    </a:lnTo>
                    <a:lnTo>
                      <a:pt x="223901" y="377190"/>
                    </a:lnTo>
                    <a:lnTo>
                      <a:pt x="219710" y="424307"/>
                    </a:lnTo>
                    <a:lnTo>
                      <a:pt x="210820" y="479425"/>
                    </a:lnTo>
                    <a:lnTo>
                      <a:pt x="205994" y="501396"/>
                    </a:lnTo>
                    <a:lnTo>
                      <a:pt x="199771" y="522351"/>
                    </a:lnTo>
                    <a:lnTo>
                      <a:pt x="197358" y="528955"/>
                    </a:lnTo>
                    <a:lnTo>
                      <a:pt x="188087" y="556768"/>
                    </a:lnTo>
                    <a:lnTo>
                      <a:pt x="70739" y="551307"/>
                    </a:lnTo>
                    <a:lnTo>
                      <a:pt x="40386" y="481457"/>
                    </a:lnTo>
                    <a:lnTo>
                      <a:pt x="31877" y="460629"/>
                    </a:lnTo>
                    <a:lnTo>
                      <a:pt x="21717" y="414401"/>
                    </a:lnTo>
                    <a:lnTo>
                      <a:pt x="19050" y="380111"/>
                    </a:lnTo>
                    <a:lnTo>
                      <a:pt x="20447" y="323215"/>
                    </a:lnTo>
                    <a:lnTo>
                      <a:pt x="23114" y="286131"/>
                    </a:lnTo>
                    <a:lnTo>
                      <a:pt x="24130" y="256413"/>
                    </a:lnTo>
                    <a:lnTo>
                      <a:pt x="24130" y="233553"/>
                    </a:lnTo>
                    <a:lnTo>
                      <a:pt x="23114" y="217424"/>
                    </a:lnTo>
                    <a:lnTo>
                      <a:pt x="20447" y="202819"/>
                    </a:lnTo>
                    <a:lnTo>
                      <a:pt x="15240" y="178943"/>
                    </a:lnTo>
                    <a:lnTo>
                      <a:pt x="11430" y="162052"/>
                    </a:lnTo>
                    <a:lnTo>
                      <a:pt x="6223" y="143002"/>
                    </a:lnTo>
                    <a:lnTo>
                      <a:pt x="4953" y="136398"/>
                    </a:lnTo>
                    <a:lnTo>
                      <a:pt x="0" y="108712"/>
                    </a:lnTo>
                    <a:lnTo>
                      <a:pt x="762" y="81661"/>
                    </a:lnTo>
                    <a:lnTo>
                      <a:pt x="7239" y="55118"/>
                    </a:lnTo>
                    <a:lnTo>
                      <a:pt x="19685" y="29464"/>
                    </a:lnTo>
                    <a:lnTo>
                      <a:pt x="40386" y="0"/>
                    </a:lnTo>
                    <a:close/>
                  </a:path>
                </a:pathLst>
              </a:custGeom>
              <a:solidFill>
                <a:srgbClr val="FEDFD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Freeform 4"/>
              <p:cNvSpPr/>
              <p:nvPr/>
            </p:nvSpPr>
            <p:spPr>
              <a:xfrm>
                <a:off x="9131935" y="4278503"/>
                <a:ext cx="658750" cy="613030"/>
              </a:xfrm>
              <a:custGeom>
                <a:avLst/>
                <a:gdLst/>
                <a:ahLst/>
                <a:cxnLst/>
                <a:rect l="0" t="0" r="0" b="0"/>
                <a:pathLst>
                  <a:path w="658750" h="613030">
                    <a:moveTo>
                      <a:pt x="549783" y="0"/>
                    </a:moveTo>
                    <a:lnTo>
                      <a:pt x="582549" y="32004"/>
                    </a:lnTo>
                    <a:lnTo>
                      <a:pt x="604647" y="71628"/>
                    </a:lnTo>
                    <a:lnTo>
                      <a:pt x="617474" y="99695"/>
                    </a:lnTo>
                    <a:lnTo>
                      <a:pt x="633222" y="155448"/>
                    </a:lnTo>
                    <a:lnTo>
                      <a:pt x="639826" y="210947"/>
                    </a:lnTo>
                    <a:lnTo>
                      <a:pt x="636651" y="282956"/>
                    </a:lnTo>
                    <a:lnTo>
                      <a:pt x="630428" y="314452"/>
                    </a:lnTo>
                    <a:lnTo>
                      <a:pt x="623951" y="358140"/>
                    </a:lnTo>
                    <a:lnTo>
                      <a:pt x="626999" y="386080"/>
                    </a:lnTo>
                    <a:lnTo>
                      <a:pt x="636651" y="425704"/>
                    </a:lnTo>
                    <a:lnTo>
                      <a:pt x="652526" y="477901"/>
                    </a:lnTo>
                    <a:lnTo>
                      <a:pt x="658749" y="517652"/>
                    </a:lnTo>
                    <a:lnTo>
                      <a:pt x="652526" y="549402"/>
                    </a:lnTo>
                    <a:lnTo>
                      <a:pt x="642874" y="585089"/>
                    </a:lnTo>
                    <a:lnTo>
                      <a:pt x="630428" y="613029"/>
                    </a:lnTo>
                    <a:lnTo>
                      <a:pt x="626999" y="613029"/>
                    </a:lnTo>
                    <a:lnTo>
                      <a:pt x="608076" y="605282"/>
                    </a:lnTo>
                    <a:lnTo>
                      <a:pt x="579501" y="585089"/>
                    </a:lnTo>
                    <a:lnTo>
                      <a:pt x="538099" y="569341"/>
                    </a:lnTo>
                    <a:lnTo>
                      <a:pt x="471170" y="553212"/>
                    </a:lnTo>
                    <a:lnTo>
                      <a:pt x="423545" y="545465"/>
                    </a:lnTo>
                    <a:lnTo>
                      <a:pt x="331216" y="541401"/>
                    </a:lnTo>
                    <a:lnTo>
                      <a:pt x="267335" y="541401"/>
                    </a:lnTo>
                    <a:lnTo>
                      <a:pt x="200787" y="541401"/>
                    </a:lnTo>
                    <a:lnTo>
                      <a:pt x="131064" y="553212"/>
                    </a:lnTo>
                    <a:lnTo>
                      <a:pt x="48260" y="577469"/>
                    </a:lnTo>
                    <a:lnTo>
                      <a:pt x="19304" y="597281"/>
                    </a:lnTo>
                    <a:lnTo>
                      <a:pt x="9652" y="609092"/>
                    </a:lnTo>
                    <a:lnTo>
                      <a:pt x="3429" y="597281"/>
                    </a:lnTo>
                    <a:lnTo>
                      <a:pt x="0" y="553212"/>
                    </a:lnTo>
                    <a:lnTo>
                      <a:pt x="9652" y="501396"/>
                    </a:lnTo>
                    <a:lnTo>
                      <a:pt x="19304" y="453644"/>
                    </a:lnTo>
                    <a:lnTo>
                      <a:pt x="41656" y="398145"/>
                    </a:lnTo>
                    <a:lnTo>
                      <a:pt x="44831" y="362585"/>
                    </a:lnTo>
                    <a:lnTo>
                      <a:pt x="41656" y="310769"/>
                    </a:lnTo>
                    <a:lnTo>
                      <a:pt x="35179" y="266700"/>
                    </a:lnTo>
                    <a:lnTo>
                      <a:pt x="41656" y="210947"/>
                    </a:lnTo>
                    <a:lnTo>
                      <a:pt x="54864" y="167513"/>
                    </a:lnTo>
                    <a:lnTo>
                      <a:pt x="57912" y="131572"/>
                    </a:lnTo>
                    <a:lnTo>
                      <a:pt x="81026" y="87884"/>
                    </a:lnTo>
                    <a:lnTo>
                      <a:pt x="110109" y="51816"/>
                    </a:lnTo>
                    <a:lnTo>
                      <a:pt x="142494" y="15875"/>
                    </a:lnTo>
                    <a:close/>
                  </a:path>
                </a:pathLst>
              </a:custGeom>
              <a:solidFill>
                <a:srgbClr val="6FC7FB"/>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Freeform 5"/>
              <p:cNvSpPr/>
              <p:nvPr/>
            </p:nvSpPr>
            <p:spPr>
              <a:xfrm>
                <a:off x="9117203" y="3687572"/>
                <a:ext cx="705232" cy="737490"/>
              </a:xfrm>
              <a:custGeom>
                <a:avLst/>
                <a:gdLst/>
                <a:ahLst/>
                <a:cxnLst/>
                <a:rect l="0" t="0" r="0" b="0"/>
                <a:pathLst>
                  <a:path w="705232" h="737490">
                    <a:moveTo>
                      <a:pt x="357251" y="0"/>
                    </a:moveTo>
                    <a:lnTo>
                      <a:pt x="395605" y="0"/>
                    </a:lnTo>
                    <a:lnTo>
                      <a:pt x="489966" y="15875"/>
                    </a:lnTo>
                    <a:lnTo>
                      <a:pt x="539369" y="34925"/>
                    </a:lnTo>
                    <a:lnTo>
                      <a:pt x="587248" y="57404"/>
                    </a:lnTo>
                    <a:lnTo>
                      <a:pt x="624205" y="97028"/>
                    </a:lnTo>
                    <a:lnTo>
                      <a:pt x="674243" y="161290"/>
                    </a:lnTo>
                    <a:lnTo>
                      <a:pt x="689991" y="243967"/>
                    </a:lnTo>
                    <a:lnTo>
                      <a:pt x="705231" y="358521"/>
                    </a:lnTo>
                    <a:lnTo>
                      <a:pt x="693801" y="457327"/>
                    </a:lnTo>
                    <a:lnTo>
                      <a:pt x="664972" y="536321"/>
                    </a:lnTo>
                    <a:lnTo>
                      <a:pt x="610743" y="608711"/>
                    </a:lnTo>
                    <a:lnTo>
                      <a:pt x="518668" y="644652"/>
                    </a:lnTo>
                    <a:lnTo>
                      <a:pt x="463169" y="671830"/>
                    </a:lnTo>
                    <a:lnTo>
                      <a:pt x="229235" y="737489"/>
                    </a:lnTo>
                    <a:lnTo>
                      <a:pt x="150622" y="696849"/>
                    </a:lnTo>
                    <a:lnTo>
                      <a:pt x="101727" y="642112"/>
                    </a:lnTo>
                    <a:lnTo>
                      <a:pt x="49276" y="594995"/>
                    </a:lnTo>
                    <a:lnTo>
                      <a:pt x="9906" y="520573"/>
                    </a:lnTo>
                    <a:lnTo>
                      <a:pt x="0" y="436753"/>
                    </a:lnTo>
                    <a:lnTo>
                      <a:pt x="635" y="348234"/>
                    </a:lnTo>
                    <a:lnTo>
                      <a:pt x="14097" y="273685"/>
                    </a:lnTo>
                    <a:lnTo>
                      <a:pt x="30988" y="202819"/>
                    </a:lnTo>
                    <a:lnTo>
                      <a:pt x="62738" y="129286"/>
                    </a:lnTo>
                    <a:lnTo>
                      <a:pt x="116459" y="72390"/>
                    </a:lnTo>
                    <a:lnTo>
                      <a:pt x="174752" y="38227"/>
                    </a:lnTo>
                    <a:lnTo>
                      <a:pt x="244729" y="25400"/>
                    </a:lnTo>
                    <a:close/>
                  </a:path>
                </a:pathLst>
              </a:custGeom>
              <a:solidFill>
                <a:srgbClr val="FF64B1"/>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Freeform 6"/>
              <p:cNvSpPr/>
              <p:nvPr/>
            </p:nvSpPr>
            <p:spPr>
              <a:xfrm>
                <a:off x="9370314" y="3672205"/>
                <a:ext cx="236221" cy="233173"/>
              </a:xfrm>
              <a:custGeom>
                <a:avLst/>
                <a:gdLst/>
                <a:ahLst/>
                <a:cxnLst/>
                <a:rect l="0" t="0" r="0" b="0"/>
                <a:pathLst>
                  <a:path w="236221" h="233173">
                    <a:moveTo>
                      <a:pt x="41021" y="0"/>
                    </a:moveTo>
                    <a:lnTo>
                      <a:pt x="173863" y="0"/>
                    </a:lnTo>
                    <a:lnTo>
                      <a:pt x="219583" y="38989"/>
                    </a:lnTo>
                    <a:lnTo>
                      <a:pt x="236220" y="102108"/>
                    </a:lnTo>
                    <a:lnTo>
                      <a:pt x="231775" y="141351"/>
                    </a:lnTo>
                    <a:lnTo>
                      <a:pt x="218948" y="175133"/>
                    </a:lnTo>
                    <a:lnTo>
                      <a:pt x="190373" y="213741"/>
                    </a:lnTo>
                    <a:lnTo>
                      <a:pt x="128270" y="233172"/>
                    </a:lnTo>
                    <a:lnTo>
                      <a:pt x="57912" y="218567"/>
                    </a:lnTo>
                    <a:lnTo>
                      <a:pt x="33147" y="204216"/>
                    </a:lnTo>
                    <a:lnTo>
                      <a:pt x="12446" y="179959"/>
                    </a:lnTo>
                    <a:lnTo>
                      <a:pt x="0" y="145796"/>
                    </a:lnTo>
                    <a:lnTo>
                      <a:pt x="381" y="92202"/>
                    </a:lnTo>
                    <a:lnTo>
                      <a:pt x="8255" y="38989"/>
                    </a:lnTo>
                    <a:close/>
                  </a:path>
                </a:pathLst>
              </a:custGeom>
              <a:solidFill>
                <a:srgbClr val="B0E0FD"/>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Freeform 7"/>
              <p:cNvSpPr/>
              <p:nvPr/>
            </p:nvSpPr>
            <p:spPr>
              <a:xfrm>
                <a:off x="9384792" y="3664839"/>
                <a:ext cx="203836" cy="195073"/>
              </a:xfrm>
              <a:custGeom>
                <a:avLst/>
                <a:gdLst/>
                <a:ahLst/>
                <a:cxnLst/>
                <a:rect l="0" t="0" r="0" b="0"/>
                <a:pathLst>
                  <a:path w="203836" h="195073">
                    <a:moveTo>
                      <a:pt x="35560" y="0"/>
                    </a:moveTo>
                    <a:lnTo>
                      <a:pt x="149987" y="0"/>
                    </a:lnTo>
                    <a:lnTo>
                      <a:pt x="189611" y="32639"/>
                    </a:lnTo>
                    <a:lnTo>
                      <a:pt x="203835" y="85598"/>
                    </a:lnTo>
                    <a:lnTo>
                      <a:pt x="200025" y="118364"/>
                    </a:lnTo>
                    <a:lnTo>
                      <a:pt x="188976" y="146558"/>
                    </a:lnTo>
                    <a:lnTo>
                      <a:pt x="164465" y="178816"/>
                    </a:lnTo>
                    <a:lnTo>
                      <a:pt x="110744" y="195072"/>
                    </a:lnTo>
                    <a:lnTo>
                      <a:pt x="50038" y="182880"/>
                    </a:lnTo>
                    <a:lnTo>
                      <a:pt x="28575" y="170815"/>
                    </a:lnTo>
                    <a:lnTo>
                      <a:pt x="10668" y="150622"/>
                    </a:lnTo>
                    <a:lnTo>
                      <a:pt x="0" y="122047"/>
                    </a:lnTo>
                    <a:lnTo>
                      <a:pt x="254" y="77089"/>
                    </a:lnTo>
                    <a:lnTo>
                      <a:pt x="7239" y="32639"/>
                    </a:lnTo>
                    <a:close/>
                  </a:path>
                </a:pathLst>
              </a:custGeom>
              <a:solidFill>
                <a:srgbClr val="FEDFD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Freeform 8"/>
              <p:cNvSpPr/>
              <p:nvPr/>
            </p:nvSpPr>
            <p:spPr>
              <a:xfrm>
                <a:off x="9529953" y="5315458"/>
                <a:ext cx="171451" cy="82551"/>
              </a:xfrm>
              <a:custGeom>
                <a:avLst/>
                <a:gdLst/>
                <a:ahLst/>
                <a:cxnLst/>
                <a:rect l="0" t="0" r="0" b="0"/>
                <a:pathLst>
                  <a:path w="171451" h="82551">
                    <a:moveTo>
                      <a:pt x="168275" y="0"/>
                    </a:moveTo>
                    <a:lnTo>
                      <a:pt x="169037" y="22733"/>
                    </a:lnTo>
                    <a:lnTo>
                      <a:pt x="169672" y="27813"/>
                    </a:lnTo>
                    <a:lnTo>
                      <a:pt x="171450" y="39243"/>
                    </a:lnTo>
                    <a:lnTo>
                      <a:pt x="171069" y="50927"/>
                    </a:lnTo>
                    <a:lnTo>
                      <a:pt x="169672" y="65278"/>
                    </a:lnTo>
                    <a:lnTo>
                      <a:pt x="170434" y="82550"/>
                    </a:lnTo>
                    <a:lnTo>
                      <a:pt x="5842" y="64516"/>
                    </a:lnTo>
                    <a:lnTo>
                      <a:pt x="2794" y="42545"/>
                    </a:lnTo>
                    <a:lnTo>
                      <a:pt x="0" y="37719"/>
                    </a:lnTo>
                    <a:lnTo>
                      <a:pt x="381" y="19812"/>
                    </a:lnTo>
                    <a:lnTo>
                      <a:pt x="0" y="635"/>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Freeform 9"/>
              <p:cNvSpPr/>
              <p:nvPr/>
            </p:nvSpPr>
            <p:spPr>
              <a:xfrm>
                <a:off x="9454007" y="4230497"/>
                <a:ext cx="198756" cy="178436"/>
              </a:xfrm>
              <a:custGeom>
                <a:avLst/>
                <a:gdLst/>
                <a:ahLst/>
                <a:cxnLst/>
                <a:rect l="0" t="0" r="0" b="0"/>
                <a:pathLst>
                  <a:path w="198756" h="178436">
                    <a:moveTo>
                      <a:pt x="160909" y="0"/>
                    </a:moveTo>
                    <a:lnTo>
                      <a:pt x="181864" y="49911"/>
                    </a:lnTo>
                    <a:lnTo>
                      <a:pt x="189738" y="74422"/>
                    </a:lnTo>
                    <a:lnTo>
                      <a:pt x="198755" y="102743"/>
                    </a:lnTo>
                    <a:lnTo>
                      <a:pt x="180086" y="116713"/>
                    </a:lnTo>
                    <a:lnTo>
                      <a:pt x="162560" y="131445"/>
                    </a:lnTo>
                    <a:lnTo>
                      <a:pt x="145923" y="147320"/>
                    </a:lnTo>
                    <a:lnTo>
                      <a:pt x="128016" y="166243"/>
                    </a:lnTo>
                    <a:lnTo>
                      <a:pt x="119761" y="172593"/>
                    </a:lnTo>
                    <a:lnTo>
                      <a:pt x="113538" y="175514"/>
                    </a:lnTo>
                    <a:lnTo>
                      <a:pt x="100076" y="178435"/>
                    </a:lnTo>
                    <a:lnTo>
                      <a:pt x="88392" y="177673"/>
                    </a:lnTo>
                    <a:lnTo>
                      <a:pt x="76327" y="174752"/>
                    </a:lnTo>
                    <a:lnTo>
                      <a:pt x="0" y="142748"/>
                    </a:lnTo>
                    <a:lnTo>
                      <a:pt x="28702" y="58674"/>
                    </a:lnTo>
                    <a:lnTo>
                      <a:pt x="48641" y="38862"/>
                    </a:lnTo>
                    <a:lnTo>
                      <a:pt x="60071" y="30861"/>
                    </a:lnTo>
                    <a:lnTo>
                      <a:pt x="73279" y="23876"/>
                    </a:lnTo>
                    <a:lnTo>
                      <a:pt x="100838" y="13208"/>
                    </a:lnTo>
                    <a:lnTo>
                      <a:pt x="115951" y="9906"/>
                    </a:lnTo>
                    <a:lnTo>
                      <a:pt x="137668" y="7747"/>
                    </a:lnTo>
                    <a:lnTo>
                      <a:pt x="145034" y="6604"/>
                    </a:lnTo>
                    <a:lnTo>
                      <a:pt x="149860" y="5080"/>
                    </a:lnTo>
                    <a:close/>
                  </a:path>
                </a:pathLst>
              </a:custGeom>
              <a:solidFill>
                <a:srgbClr val="FEDFD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Freeform 10"/>
              <p:cNvSpPr/>
              <p:nvPr/>
            </p:nvSpPr>
            <p:spPr>
              <a:xfrm>
                <a:off x="9531731" y="5132832"/>
                <a:ext cx="169673" cy="178817"/>
              </a:xfrm>
              <a:custGeom>
                <a:avLst/>
                <a:gdLst/>
                <a:ahLst/>
                <a:cxnLst/>
                <a:rect l="0" t="0" r="0" b="0"/>
                <a:pathLst>
                  <a:path w="169673" h="178817">
                    <a:moveTo>
                      <a:pt x="164465" y="83693"/>
                    </a:moveTo>
                    <a:lnTo>
                      <a:pt x="169672" y="96266"/>
                    </a:lnTo>
                    <a:lnTo>
                      <a:pt x="163830" y="123825"/>
                    </a:lnTo>
                    <a:lnTo>
                      <a:pt x="164465" y="150241"/>
                    </a:lnTo>
                    <a:lnTo>
                      <a:pt x="162433" y="160147"/>
                    </a:lnTo>
                    <a:lnTo>
                      <a:pt x="168275" y="178816"/>
                    </a:lnTo>
                    <a:lnTo>
                      <a:pt x="0" y="171196"/>
                    </a:lnTo>
                    <a:lnTo>
                      <a:pt x="7620" y="153924"/>
                    </a:lnTo>
                    <a:lnTo>
                      <a:pt x="9271" y="141097"/>
                    </a:lnTo>
                    <a:lnTo>
                      <a:pt x="5080" y="74549"/>
                    </a:lnTo>
                    <a:lnTo>
                      <a:pt x="4826" y="36449"/>
                    </a:lnTo>
                    <a:lnTo>
                      <a:pt x="1016" y="0"/>
                    </a:lnTo>
                    <a:lnTo>
                      <a:pt x="30607" y="38989"/>
                    </a:lnTo>
                    <a:lnTo>
                      <a:pt x="55499" y="54737"/>
                    </a:lnTo>
                    <a:lnTo>
                      <a:pt x="93091" y="68707"/>
                    </a:lnTo>
                    <a:lnTo>
                      <a:pt x="117856" y="73152"/>
                    </a:lnTo>
                    <a:lnTo>
                      <a:pt x="133731" y="73787"/>
                    </a:lnTo>
                    <a:lnTo>
                      <a:pt x="144399" y="71628"/>
                    </a:lnTo>
                    <a:lnTo>
                      <a:pt x="167894" y="52959"/>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Freeform 11"/>
              <p:cNvSpPr/>
              <p:nvPr/>
            </p:nvSpPr>
            <p:spPr>
              <a:xfrm>
                <a:off x="9527286" y="5292598"/>
                <a:ext cx="178309" cy="46991"/>
              </a:xfrm>
              <a:custGeom>
                <a:avLst/>
                <a:gdLst/>
                <a:ahLst/>
                <a:cxnLst/>
                <a:rect l="0" t="0" r="0" b="0"/>
                <a:pathLst>
                  <a:path w="178309" h="46991">
                    <a:moveTo>
                      <a:pt x="41656" y="1524"/>
                    </a:moveTo>
                    <a:lnTo>
                      <a:pt x="57785" y="0"/>
                    </a:lnTo>
                    <a:lnTo>
                      <a:pt x="104521" y="762"/>
                    </a:lnTo>
                    <a:lnTo>
                      <a:pt x="127889" y="2921"/>
                    </a:lnTo>
                    <a:lnTo>
                      <a:pt x="137160" y="4445"/>
                    </a:lnTo>
                    <a:lnTo>
                      <a:pt x="146177" y="5461"/>
                    </a:lnTo>
                    <a:lnTo>
                      <a:pt x="163068" y="8509"/>
                    </a:lnTo>
                    <a:lnTo>
                      <a:pt x="174117" y="10287"/>
                    </a:lnTo>
                    <a:lnTo>
                      <a:pt x="175133" y="12446"/>
                    </a:lnTo>
                    <a:lnTo>
                      <a:pt x="177927" y="21717"/>
                    </a:lnTo>
                    <a:lnTo>
                      <a:pt x="178308" y="35687"/>
                    </a:lnTo>
                    <a:lnTo>
                      <a:pt x="175768" y="42672"/>
                    </a:lnTo>
                    <a:lnTo>
                      <a:pt x="173101" y="46355"/>
                    </a:lnTo>
                    <a:lnTo>
                      <a:pt x="167513" y="46990"/>
                    </a:lnTo>
                    <a:lnTo>
                      <a:pt x="163068" y="45085"/>
                    </a:lnTo>
                    <a:lnTo>
                      <a:pt x="153416" y="39751"/>
                    </a:lnTo>
                    <a:lnTo>
                      <a:pt x="143383" y="37846"/>
                    </a:lnTo>
                    <a:lnTo>
                      <a:pt x="137160" y="33782"/>
                    </a:lnTo>
                    <a:lnTo>
                      <a:pt x="116459" y="32258"/>
                    </a:lnTo>
                    <a:lnTo>
                      <a:pt x="81026" y="32258"/>
                    </a:lnTo>
                    <a:lnTo>
                      <a:pt x="66167" y="31623"/>
                    </a:lnTo>
                    <a:lnTo>
                      <a:pt x="58166" y="29845"/>
                    </a:lnTo>
                    <a:lnTo>
                      <a:pt x="34798" y="28321"/>
                    </a:lnTo>
                    <a:lnTo>
                      <a:pt x="17907" y="32766"/>
                    </a:lnTo>
                    <a:lnTo>
                      <a:pt x="2667" y="36068"/>
                    </a:lnTo>
                    <a:lnTo>
                      <a:pt x="1397" y="34544"/>
                    </a:lnTo>
                    <a:lnTo>
                      <a:pt x="0" y="23495"/>
                    </a:lnTo>
                    <a:lnTo>
                      <a:pt x="2286" y="5842"/>
                    </a:lnTo>
                    <a:lnTo>
                      <a:pt x="7874" y="3302"/>
                    </a:lnTo>
                    <a:lnTo>
                      <a:pt x="20320" y="5080"/>
                    </a:lnTo>
                    <a:lnTo>
                      <a:pt x="32766" y="4445"/>
                    </a:lnTo>
                    <a:close/>
                  </a:path>
                </a:pathLst>
              </a:custGeom>
              <a:solidFill>
                <a:srgbClr val="DD006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Freeform 12"/>
              <p:cNvSpPr/>
              <p:nvPr/>
            </p:nvSpPr>
            <p:spPr>
              <a:xfrm>
                <a:off x="9503791" y="5358003"/>
                <a:ext cx="205868" cy="88520"/>
              </a:xfrm>
              <a:custGeom>
                <a:avLst/>
                <a:gdLst/>
                <a:ahLst/>
                <a:cxnLst/>
                <a:rect l="0" t="0" r="0" b="0"/>
                <a:pathLst>
                  <a:path w="205868" h="88520">
                    <a:moveTo>
                      <a:pt x="0" y="55880"/>
                    </a:moveTo>
                    <a:lnTo>
                      <a:pt x="0" y="43307"/>
                    </a:lnTo>
                    <a:lnTo>
                      <a:pt x="3429" y="28575"/>
                    </a:lnTo>
                    <a:lnTo>
                      <a:pt x="15494" y="17272"/>
                    </a:lnTo>
                    <a:lnTo>
                      <a:pt x="24511" y="6604"/>
                    </a:lnTo>
                    <a:lnTo>
                      <a:pt x="26162" y="2921"/>
                    </a:lnTo>
                    <a:lnTo>
                      <a:pt x="28194" y="0"/>
                    </a:lnTo>
                    <a:lnTo>
                      <a:pt x="32004" y="2159"/>
                    </a:lnTo>
                    <a:lnTo>
                      <a:pt x="67945" y="4445"/>
                    </a:lnTo>
                    <a:lnTo>
                      <a:pt x="111379" y="5842"/>
                    </a:lnTo>
                    <a:lnTo>
                      <a:pt x="135509" y="8382"/>
                    </a:lnTo>
                    <a:lnTo>
                      <a:pt x="162433" y="14351"/>
                    </a:lnTo>
                    <a:lnTo>
                      <a:pt x="183134" y="22733"/>
                    </a:lnTo>
                    <a:lnTo>
                      <a:pt x="189992" y="23495"/>
                    </a:lnTo>
                    <a:lnTo>
                      <a:pt x="195199" y="22733"/>
                    </a:lnTo>
                    <a:lnTo>
                      <a:pt x="199263" y="30480"/>
                    </a:lnTo>
                    <a:lnTo>
                      <a:pt x="204851" y="41148"/>
                    </a:lnTo>
                    <a:lnTo>
                      <a:pt x="205867" y="56261"/>
                    </a:lnTo>
                    <a:lnTo>
                      <a:pt x="200660" y="72390"/>
                    </a:lnTo>
                    <a:lnTo>
                      <a:pt x="196977" y="77470"/>
                    </a:lnTo>
                    <a:lnTo>
                      <a:pt x="176276" y="86614"/>
                    </a:lnTo>
                    <a:lnTo>
                      <a:pt x="162052" y="88519"/>
                    </a:lnTo>
                    <a:lnTo>
                      <a:pt x="125476" y="87757"/>
                    </a:lnTo>
                    <a:lnTo>
                      <a:pt x="108585" y="85979"/>
                    </a:lnTo>
                    <a:lnTo>
                      <a:pt x="99314" y="84074"/>
                    </a:lnTo>
                    <a:lnTo>
                      <a:pt x="73787" y="83058"/>
                    </a:lnTo>
                    <a:lnTo>
                      <a:pt x="54737" y="80391"/>
                    </a:lnTo>
                    <a:lnTo>
                      <a:pt x="22733" y="78994"/>
                    </a:lnTo>
                    <a:lnTo>
                      <a:pt x="12700" y="73406"/>
                    </a:lnTo>
                    <a:lnTo>
                      <a:pt x="2413" y="63119"/>
                    </a:lnTo>
                    <a:close/>
                  </a:path>
                </a:pathLst>
              </a:custGeom>
              <a:solidFill>
                <a:srgbClr val="DD006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Freeform 13"/>
              <p:cNvSpPr/>
              <p:nvPr/>
            </p:nvSpPr>
            <p:spPr>
              <a:xfrm>
                <a:off x="9187180" y="5175504"/>
                <a:ext cx="172721" cy="171451"/>
              </a:xfrm>
              <a:custGeom>
                <a:avLst/>
                <a:gdLst/>
                <a:ahLst/>
                <a:cxnLst/>
                <a:rect l="0" t="0" r="0" b="0"/>
                <a:pathLst>
                  <a:path w="172721" h="171451">
                    <a:moveTo>
                      <a:pt x="5207" y="10922"/>
                    </a:moveTo>
                    <a:lnTo>
                      <a:pt x="11303" y="17907"/>
                    </a:lnTo>
                    <a:lnTo>
                      <a:pt x="23368" y="26416"/>
                    </a:lnTo>
                    <a:lnTo>
                      <a:pt x="38608" y="32258"/>
                    </a:lnTo>
                    <a:lnTo>
                      <a:pt x="57150" y="35941"/>
                    </a:lnTo>
                    <a:lnTo>
                      <a:pt x="78613" y="36703"/>
                    </a:lnTo>
                    <a:lnTo>
                      <a:pt x="92456" y="35941"/>
                    </a:lnTo>
                    <a:lnTo>
                      <a:pt x="102362" y="35179"/>
                    </a:lnTo>
                    <a:lnTo>
                      <a:pt x="122428" y="31877"/>
                    </a:lnTo>
                    <a:lnTo>
                      <a:pt x="139700" y="28194"/>
                    </a:lnTo>
                    <a:lnTo>
                      <a:pt x="148590" y="24511"/>
                    </a:lnTo>
                    <a:lnTo>
                      <a:pt x="160020" y="18288"/>
                    </a:lnTo>
                    <a:lnTo>
                      <a:pt x="168021" y="10922"/>
                    </a:lnTo>
                    <a:lnTo>
                      <a:pt x="172466" y="16891"/>
                    </a:lnTo>
                    <a:lnTo>
                      <a:pt x="172085" y="24511"/>
                    </a:lnTo>
                    <a:lnTo>
                      <a:pt x="172720" y="29718"/>
                    </a:lnTo>
                    <a:lnTo>
                      <a:pt x="169545" y="65659"/>
                    </a:lnTo>
                    <a:lnTo>
                      <a:pt x="166243" y="88519"/>
                    </a:lnTo>
                    <a:lnTo>
                      <a:pt x="163068" y="102743"/>
                    </a:lnTo>
                    <a:lnTo>
                      <a:pt x="165481" y="121920"/>
                    </a:lnTo>
                    <a:lnTo>
                      <a:pt x="156210" y="138811"/>
                    </a:lnTo>
                    <a:lnTo>
                      <a:pt x="157607" y="155575"/>
                    </a:lnTo>
                    <a:lnTo>
                      <a:pt x="18161" y="171450"/>
                    </a:lnTo>
                    <a:lnTo>
                      <a:pt x="8890" y="156464"/>
                    </a:lnTo>
                    <a:lnTo>
                      <a:pt x="8890" y="144653"/>
                    </a:lnTo>
                    <a:lnTo>
                      <a:pt x="6223" y="127000"/>
                    </a:lnTo>
                    <a:lnTo>
                      <a:pt x="11049" y="108966"/>
                    </a:lnTo>
                    <a:lnTo>
                      <a:pt x="15494" y="99060"/>
                    </a:lnTo>
                    <a:lnTo>
                      <a:pt x="10033" y="74041"/>
                    </a:lnTo>
                    <a:lnTo>
                      <a:pt x="5207" y="48895"/>
                    </a:lnTo>
                    <a:lnTo>
                      <a:pt x="0" y="25654"/>
                    </a:lnTo>
                    <a:lnTo>
                      <a:pt x="381" y="0"/>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Freeform 14"/>
              <p:cNvSpPr/>
              <p:nvPr/>
            </p:nvSpPr>
            <p:spPr>
              <a:xfrm>
                <a:off x="9230233" y="5329682"/>
                <a:ext cx="166625" cy="91822"/>
              </a:xfrm>
              <a:custGeom>
                <a:avLst/>
                <a:gdLst/>
                <a:ahLst/>
                <a:cxnLst/>
                <a:rect l="0" t="0" r="0" b="0"/>
                <a:pathLst>
                  <a:path w="166625" h="91822">
                    <a:moveTo>
                      <a:pt x="124206" y="0"/>
                    </a:moveTo>
                    <a:lnTo>
                      <a:pt x="132080" y="762"/>
                    </a:lnTo>
                    <a:lnTo>
                      <a:pt x="141097" y="6604"/>
                    </a:lnTo>
                    <a:lnTo>
                      <a:pt x="146304" y="10287"/>
                    </a:lnTo>
                    <a:lnTo>
                      <a:pt x="152781" y="18034"/>
                    </a:lnTo>
                    <a:lnTo>
                      <a:pt x="160020" y="32385"/>
                    </a:lnTo>
                    <a:lnTo>
                      <a:pt x="165862" y="38227"/>
                    </a:lnTo>
                    <a:lnTo>
                      <a:pt x="166624" y="46355"/>
                    </a:lnTo>
                    <a:lnTo>
                      <a:pt x="40386" y="91821"/>
                    </a:lnTo>
                    <a:lnTo>
                      <a:pt x="0" y="23495"/>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Freeform 15"/>
              <p:cNvSpPr/>
              <p:nvPr/>
            </p:nvSpPr>
            <p:spPr>
              <a:xfrm>
                <a:off x="9334119" y="4274947"/>
                <a:ext cx="203074" cy="174372"/>
              </a:xfrm>
              <a:custGeom>
                <a:avLst/>
                <a:gdLst/>
                <a:ahLst/>
                <a:cxnLst/>
                <a:rect l="0" t="0" r="0" b="0"/>
                <a:pathLst>
                  <a:path w="203074" h="174372">
                    <a:moveTo>
                      <a:pt x="10033" y="50292"/>
                    </a:moveTo>
                    <a:lnTo>
                      <a:pt x="11303" y="33274"/>
                    </a:lnTo>
                    <a:lnTo>
                      <a:pt x="12700" y="16129"/>
                    </a:lnTo>
                    <a:lnTo>
                      <a:pt x="44450" y="4318"/>
                    </a:lnTo>
                    <a:lnTo>
                      <a:pt x="76835" y="0"/>
                    </a:lnTo>
                    <a:lnTo>
                      <a:pt x="109982" y="1778"/>
                    </a:lnTo>
                    <a:lnTo>
                      <a:pt x="143764" y="11430"/>
                    </a:lnTo>
                    <a:lnTo>
                      <a:pt x="149352" y="14732"/>
                    </a:lnTo>
                    <a:lnTo>
                      <a:pt x="152654" y="19050"/>
                    </a:lnTo>
                    <a:lnTo>
                      <a:pt x="153035" y="25273"/>
                    </a:lnTo>
                    <a:lnTo>
                      <a:pt x="146812" y="37084"/>
                    </a:lnTo>
                    <a:lnTo>
                      <a:pt x="141605" y="58039"/>
                    </a:lnTo>
                    <a:lnTo>
                      <a:pt x="144145" y="77470"/>
                    </a:lnTo>
                    <a:lnTo>
                      <a:pt x="152654" y="92075"/>
                    </a:lnTo>
                    <a:lnTo>
                      <a:pt x="166497" y="100965"/>
                    </a:lnTo>
                    <a:lnTo>
                      <a:pt x="186563" y="104902"/>
                    </a:lnTo>
                    <a:lnTo>
                      <a:pt x="203073" y="104902"/>
                    </a:lnTo>
                    <a:lnTo>
                      <a:pt x="203073" y="108966"/>
                    </a:lnTo>
                    <a:lnTo>
                      <a:pt x="202438" y="116713"/>
                    </a:lnTo>
                    <a:lnTo>
                      <a:pt x="200660" y="123063"/>
                    </a:lnTo>
                    <a:lnTo>
                      <a:pt x="198247" y="128143"/>
                    </a:lnTo>
                    <a:lnTo>
                      <a:pt x="196469" y="130302"/>
                    </a:lnTo>
                    <a:lnTo>
                      <a:pt x="192405" y="131064"/>
                    </a:lnTo>
                    <a:lnTo>
                      <a:pt x="182753" y="132588"/>
                    </a:lnTo>
                    <a:lnTo>
                      <a:pt x="168275" y="133985"/>
                    </a:lnTo>
                    <a:lnTo>
                      <a:pt x="171069" y="137287"/>
                    </a:lnTo>
                    <a:lnTo>
                      <a:pt x="174752" y="143891"/>
                    </a:lnTo>
                    <a:lnTo>
                      <a:pt x="175514" y="147955"/>
                    </a:lnTo>
                    <a:lnTo>
                      <a:pt x="175133" y="149860"/>
                    </a:lnTo>
                    <a:lnTo>
                      <a:pt x="173736" y="153416"/>
                    </a:lnTo>
                    <a:lnTo>
                      <a:pt x="165862" y="158623"/>
                    </a:lnTo>
                    <a:lnTo>
                      <a:pt x="159258" y="159385"/>
                    </a:lnTo>
                    <a:lnTo>
                      <a:pt x="146812" y="160020"/>
                    </a:lnTo>
                    <a:lnTo>
                      <a:pt x="130937" y="160020"/>
                    </a:lnTo>
                    <a:lnTo>
                      <a:pt x="122047" y="169291"/>
                    </a:lnTo>
                    <a:lnTo>
                      <a:pt x="109601" y="173609"/>
                    </a:lnTo>
                    <a:lnTo>
                      <a:pt x="98552" y="174371"/>
                    </a:lnTo>
                    <a:lnTo>
                      <a:pt x="92964" y="172593"/>
                    </a:lnTo>
                    <a:lnTo>
                      <a:pt x="90297" y="165608"/>
                    </a:lnTo>
                    <a:lnTo>
                      <a:pt x="82677" y="169291"/>
                    </a:lnTo>
                    <a:lnTo>
                      <a:pt x="70358" y="172974"/>
                    </a:lnTo>
                    <a:lnTo>
                      <a:pt x="59563" y="172974"/>
                    </a:lnTo>
                    <a:lnTo>
                      <a:pt x="43053" y="168148"/>
                    </a:lnTo>
                    <a:lnTo>
                      <a:pt x="30988" y="161544"/>
                    </a:lnTo>
                    <a:lnTo>
                      <a:pt x="14097" y="148717"/>
                    </a:lnTo>
                    <a:lnTo>
                      <a:pt x="0" y="135128"/>
                    </a:lnTo>
                    <a:lnTo>
                      <a:pt x="5461" y="92456"/>
                    </a:lnTo>
                    <a:lnTo>
                      <a:pt x="7493" y="71628"/>
                    </a:lnTo>
                    <a:close/>
                  </a:path>
                </a:pathLst>
              </a:custGeom>
              <a:solidFill>
                <a:srgbClr val="FEDFD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Freeform 16"/>
              <p:cNvSpPr/>
              <p:nvPr/>
            </p:nvSpPr>
            <p:spPr>
              <a:xfrm>
                <a:off x="9180576" y="5315458"/>
                <a:ext cx="266320" cy="152655"/>
              </a:xfrm>
              <a:custGeom>
                <a:avLst/>
                <a:gdLst/>
                <a:ahLst/>
                <a:cxnLst/>
                <a:rect l="0" t="0" r="0" b="0"/>
                <a:pathLst>
                  <a:path w="266320" h="152655">
                    <a:moveTo>
                      <a:pt x="228727" y="61595"/>
                    </a:moveTo>
                    <a:lnTo>
                      <a:pt x="242062" y="70104"/>
                    </a:lnTo>
                    <a:lnTo>
                      <a:pt x="251714" y="81026"/>
                    </a:lnTo>
                    <a:lnTo>
                      <a:pt x="261112" y="90297"/>
                    </a:lnTo>
                    <a:lnTo>
                      <a:pt x="266319" y="99060"/>
                    </a:lnTo>
                    <a:lnTo>
                      <a:pt x="263525" y="115570"/>
                    </a:lnTo>
                    <a:lnTo>
                      <a:pt x="262128" y="118237"/>
                    </a:lnTo>
                    <a:lnTo>
                      <a:pt x="249682" y="127381"/>
                    </a:lnTo>
                    <a:lnTo>
                      <a:pt x="236982" y="136144"/>
                    </a:lnTo>
                    <a:lnTo>
                      <a:pt x="224155" y="142367"/>
                    </a:lnTo>
                    <a:lnTo>
                      <a:pt x="205232" y="148336"/>
                    </a:lnTo>
                    <a:lnTo>
                      <a:pt x="184912" y="152019"/>
                    </a:lnTo>
                    <a:lnTo>
                      <a:pt x="168656" y="152654"/>
                    </a:lnTo>
                    <a:lnTo>
                      <a:pt x="149987" y="150876"/>
                    </a:lnTo>
                    <a:lnTo>
                      <a:pt x="118618" y="150114"/>
                    </a:lnTo>
                    <a:lnTo>
                      <a:pt x="105537" y="148336"/>
                    </a:lnTo>
                    <a:lnTo>
                      <a:pt x="86614" y="142113"/>
                    </a:lnTo>
                    <a:lnTo>
                      <a:pt x="72390" y="135509"/>
                    </a:lnTo>
                    <a:lnTo>
                      <a:pt x="67945" y="132207"/>
                    </a:lnTo>
                    <a:lnTo>
                      <a:pt x="62103" y="124841"/>
                    </a:lnTo>
                    <a:lnTo>
                      <a:pt x="50673" y="113030"/>
                    </a:lnTo>
                    <a:lnTo>
                      <a:pt x="41021" y="99441"/>
                    </a:lnTo>
                    <a:lnTo>
                      <a:pt x="36195" y="93853"/>
                    </a:lnTo>
                    <a:lnTo>
                      <a:pt x="33782" y="95123"/>
                    </a:lnTo>
                    <a:lnTo>
                      <a:pt x="24765" y="96901"/>
                    </a:lnTo>
                    <a:lnTo>
                      <a:pt x="12446" y="97155"/>
                    </a:lnTo>
                    <a:lnTo>
                      <a:pt x="7239" y="92837"/>
                    </a:lnTo>
                    <a:lnTo>
                      <a:pt x="7874" y="83693"/>
                    </a:lnTo>
                    <a:lnTo>
                      <a:pt x="4064" y="73787"/>
                    </a:lnTo>
                    <a:lnTo>
                      <a:pt x="0" y="65278"/>
                    </a:lnTo>
                    <a:lnTo>
                      <a:pt x="1778" y="42926"/>
                    </a:lnTo>
                    <a:lnTo>
                      <a:pt x="5842" y="18669"/>
                    </a:lnTo>
                    <a:lnTo>
                      <a:pt x="4826" y="11684"/>
                    </a:lnTo>
                    <a:lnTo>
                      <a:pt x="6985" y="10287"/>
                    </a:lnTo>
                    <a:lnTo>
                      <a:pt x="16256" y="10287"/>
                    </a:lnTo>
                    <a:lnTo>
                      <a:pt x="22479" y="14986"/>
                    </a:lnTo>
                    <a:lnTo>
                      <a:pt x="24765" y="18288"/>
                    </a:lnTo>
                    <a:lnTo>
                      <a:pt x="30988" y="18923"/>
                    </a:lnTo>
                    <a:lnTo>
                      <a:pt x="40640" y="27178"/>
                    </a:lnTo>
                    <a:lnTo>
                      <a:pt x="44577" y="27432"/>
                    </a:lnTo>
                    <a:lnTo>
                      <a:pt x="53086" y="26416"/>
                    </a:lnTo>
                    <a:lnTo>
                      <a:pt x="70358" y="17526"/>
                    </a:lnTo>
                    <a:lnTo>
                      <a:pt x="103886" y="10287"/>
                    </a:lnTo>
                    <a:lnTo>
                      <a:pt x="114935" y="8001"/>
                    </a:lnTo>
                    <a:lnTo>
                      <a:pt x="128270" y="3937"/>
                    </a:lnTo>
                    <a:lnTo>
                      <a:pt x="152781" y="1778"/>
                    </a:lnTo>
                    <a:lnTo>
                      <a:pt x="168021" y="0"/>
                    </a:lnTo>
                    <a:lnTo>
                      <a:pt x="169418" y="3683"/>
                    </a:lnTo>
                    <a:lnTo>
                      <a:pt x="171450" y="5080"/>
                    </a:lnTo>
                    <a:lnTo>
                      <a:pt x="172466" y="10668"/>
                    </a:lnTo>
                    <a:lnTo>
                      <a:pt x="173863" y="16129"/>
                    </a:lnTo>
                    <a:lnTo>
                      <a:pt x="172847" y="21209"/>
                    </a:lnTo>
                    <a:lnTo>
                      <a:pt x="160401" y="27813"/>
                    </a:lnTo>
                    <a:lnTo>
                      <a:pt x="140335" y="33020"/>
                    </a:lnTo>
                    <a:lnTo>
                      <a:pt x="112776" y="36322"/>
                    </a:lnTo>
                    <a:lnTo>
                      <a:pt x="96266" y="41402"/>
                    </a:lnTo>
                    <a:lnTo>
                      <a:pt x="84836" y="46990"/>
                    </a:lnTo>
                    <a:lnTo>
                      <a:pt x="75565" y="61976"/>
                    </a:lnTo>
                    <a:lnTo>
                      <a:pt x="80010" y="66802"/>
                    </a:lnTo>
                    <a:lnTo>
                      <a:pt x="86233" y="83312"/>
                    </a:lnTo>
                    <a:lnTo>
                      <a:pt x="94869" y="88011"/>
                    </a:lnTo>
                    <a:lnTo>
                      <a:pt x="112395" y="88011"/>
                    </a:lnTo>
                    <a:lnTo>
                      <a:pt x="146304" y="81915"/>
                    </a:lnTo>
                    <a:lnTo>
                      <a:pt x="161036" y="77343"/>
                    </a:lnTo>
                    <a:lnTo>
                      <a:pt x="174879" y="75184"/>
                    </a:lnTo>
                    <a:lnTo>
                      <a:pt x="186944" y="69723"/>
                    </a:lnTo>
                    <a:lnTo>
                      <a:pt x="203835" y="60579"/>
                    </a:lnTo>
                    <a:lnTo>
                      <a:pt x="212471" y="55753"/>
                    </a:lnTo>
                    <a:lnTo>
                      <a:pt x="216916" y="53848"/>
                    </a:lnTo>
                    <a:lnTo>
                      <a:pt x="221488" y="55753"/>
                    </a:lnTo>
                    <a:close/>
                  </a:path>
                </a:pathLst>
              </a:custGeom>
              <a:solidFill>
                <a:srgbClr val="DD006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8" name="Freeform 17"/>
              <p:cNvSpPr/>
              <p:nvPr/>
            </p:nvSpPr>
            <p:spPr>
              <a:xfrm>
                <a:off x="9216390" y="4109974"/>
                <a:ext cx="132462" cy="151385"/>
              </a:xfrm>
              <a:custGeom>
                <a:avLst/>
                <a:gdLst/>
                <a:ahLst/>
                <a:cxnLst/>
                <a:rect l="0" t="0" r="0" b="0"/>
                <a:pathLst>
                  <a:path w="132462" h="151385">
                    <a:moveTo>
                      <a:pt x="124841" y="126746"/>
                    </a:moveTo>
                    <a:lnTo>
                      <a:pt x="95250" y="98425"/>
                    </a:lnTo>
                    <a:lnTo>
                      <a:pt x="60452" y="55880"/>
                    </a:lnTo>
                    <a:lnTo>
                      <a:pt x="26289" y="21336"/>
                    </a:lnTo>
                    <a:lnTo>
                      <a:pt x="9017" y="2540"/>
                    </a:lnTo>
                    <a:lnTo>
                      <a:pt x="0" y="0"/>
                    </a:lnTo>
                    <a:lnTo>
                      <a:pt x="17653" y="5461"/>
                    </a:lnTo>
                    <a:lnTo>
                      <a:pt x="43434" y="32385"/>
                    </a:lnTo>
                    <a:lnTo>
                      <a:pt x="63500" y="51435"/>
                    </a:lnTo>
                    <a:lnTo>
                      <a:pt x="88646" y="83058"/>
                    </a:lnTo>
                    <a:lnTo>
                      <a:pt x="121158" y="116078"/>
                    </a:lnTo>
                    <a:lnTo>
                      <a:pt x="132461" y="132207"/>
                    </a:lnTo>
                    <a:lnTo>
                      <a:pt x="129667" y="151384"/>
                    </a:lnTo>
                    <a:close/>
                  </a:path>
                </a:pathLst>
              </a:custGeom>
              <a:solidFill>
                <a:srgbClr val="FF48A4"/>
              </a:solidFill>
              <a:ln w="0" cap="flat" cmpd="sng" algn="ctr">
                <a:solidFill>
                  <a:srgbClr val="FF48A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9" name="Freeform 18"/>
              <p:cNvSpPr/>
              <p:nvPr/>
            </p:nvSpPr>
            <p:spPr>
              <a:xfrm>
                <a:off x="9635490" y="4018534"/>
                <a:ext cx="101728" cy="177801"/>
              </a:xfrm>
              <a:custGeom>
                <a:avLst/>
                <a:gdLst/>
                <a:ahLst/>
                <a:cxnLst/>
                <a:rect l="0" t="0" r="0" b="0"/>
                <a:pathLst>
                  <a:path w="101728" h="177801">
                    <a:moveTo>
                      <a:pt x="0" y="177800"/>
                    </a:moveTo>
                    <a:lnTo>
                      <a:pt x="23876" y="154940"/>
                    </a:lnTo>
                    <a:lnTo>
                      <a:pt x="57531" y="105410"/>
                    </a:lnTo>
                    <a:lnTo>
                      <a:pt x="71501" y="75692"/>
                    </a:lnTo>
                    <a:lnTo>
                      <a:pt x="84836" y="49657"/>
                    </a:lnTo>
                    <a:lnTo>
                      <a:pt x="98679" y="9906"/>
                    </a:lnTo>
                    <a:lnTo>
                      <a:pt x="98679" y="0"/>
                    </a:lnTo>
                    <a:lnTo>
                      <a:pt x="101727" y="16510"/>
                    </a:lnTo>
                    <a:lnTo>
                      <a:pt x="88646" y="66167"/>
                    </a:lnTo>
                    <a:lnTo>
                      <a:pt x="71501" y="95504"/>
                    </a:lnTo>
                    <a:lnTo>
                      <a:pt x="40386" y="141478"/>
                    </a:lnTo>
                    <a:lnTo>
                      <a:pt x="24765" y="161544"/>
                    </a:lnTo>
                    <a:close/>
                  </a:path>
                </a:pathLst>
              </a:custGeom>
              <a:solidFill>
                <a:srgbClr val="FF48A4"/>
              </a:solidFill>
              <a:ln w="0" cap="flat" cmpd="sng" algn="ctr">
                <a:solidFill>
                  <a:srgbClr val="FF48A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 name="Freeform 19"/>
              <p:cNvSpPr/>
              <p:nvPr/>
            </p:nvSpPr>
            <p:spPr>
              <a:xfrm>
                <a:off x="9666859" y="3343529"/>
                <a:ext cx="169038" cy="634239"/>
              </a:xfrm>
              <a:custGeom>
                <a:avLst/>
                <a:gdLst/>
                <a:ahLst/>
                <a:cxnLst/>
                <a:rect l="0" t="0" r="0" b="0"/>
                <a:pathLst>
                  <a:path w="169038" h="634239">
                    <a:moveTo>
                      <a:pt x="50800" y="12446"/>
                    </a:moveTo>
                    <a:lnTo>
                      <a:pt x="53848" y="21717"/>
                    </a:lnTo>
                    <a:lnTo>
                      <a:pt x="51435" y="63881"/>
                    </a:lnTo>
                    <a:lnTo>
                      <a:pt x="52451" y="73406"/>
                    </a:lnTo>
                    <a:lnTo>
                      <a:pt x="55245" y="81788"/>
                    </a:lnTo>
                    <a:lnTo>
                      <a:pt x="61468" y="90043"/>
                    </a:lnTo>
                    <a:lnTo>
                      <a:pt x="63500" y="100965"/>
                    </a:lnTo>
                    <a:lnTo>
                      <a:pt x="60452" y="119761"/>
                    </a:lnTo>
                    <a:lnTo>
                      <a:pt x="55245" y="137287"/>
                    </a:lnTo>
                    <a:lnTo>
                      <a:pt x="56007" y="146177"/>
                    </a:lnTo>
                    <a:lnTo>
                      <a:pt x="60071" y="153797"/>
                    </a:lnTo>
                    <a:lnTo>
                      <a:pt x="68707" y="160782"/>
                    </a:lnTo>
                    <a:lnTo>
                      <a:pt x="71755" y="169672"/>
                    </a:lnTo>
                    <a:lnTo>
                      <a:pt x="72517" y="178435"/>
                    </a:lnTo>
                    <a:lnTo>
                      <a:pt x="66675" y="204978"/>
                    </a:lnTo>
                    <a:lnTo>
                      <a:pt x="65278" y="213360"/>
                    </a:lnTo>
                    <a:lnTo>
                      <a:pt x="66929" y="220726"/>
                    </a:lnTo>
                    <a:lnTo>
                      <a:pt x="77724" y="235712"/>
                    </a:lnTo>
                    <a:lnTo>
                      <a:pt x="81026" y="245618"/>
                    </a:lnTo>
                    <a:lnTo>
                      <a:pt x="84836" y="288290"/>
                    </a:lnTo>
                    <a:lnTo>
                      <a:pt x="90424" y="297434"/>
                    </a:lnTo>
                    <a:lnTo>
                      <a:pt x="97663" y="312928"/>
                    </a:lnTo>
                    <a:lnTo>
                      <a:pt x="89408" y="358140"/>
                    </a:lnTo>
                    <a:lnTo>
                      <a:pt x="147701" y="420497"/>
                    </a:lnTo>
                    <a:lnTo>
                      <a:pt x="169037" y="487299"/>
                    </a:lnTo>
                    <a:lnTo>
                      <a:pt x="169037" y="634238"/>
                    </a:lnTo>
                    <a:lnTo>
                      <a:pt x="133223" y="569595"/>
                    </a:lnTo>
                    <a:lnTo>
                      <a:pt x="124206" y="513334"/>
                    </a:lnTo>
                    <a:lnTo>
                      <a:pt x="113538" y="544957"/>
                    </a:lnTo>
                    <a:lnTo>
                      <a:pt x="99060" y="623570"/>
                    </a:lnTo>
                    <a:lnTo>
                      <a:pt x="84582" y="556768"/>
                    </a:lnTo>
                    <a:lnTo>
                      <a:pt x="72898" y="536829"/>
                    </a:lnTo>
                    <a:lnTo>
                      <a:pt x="56261" y="580263"/>
                    </a:lnTo>
                    <a:lnTo>
                      <a:pt x="30099" y="527304"/>
                    </a:lnTo>
                    <a:lnTo>
                      <a:pt x="29083" y="460502"/>
                    </a:lnTo>
                    <a:lnTo>
                      <a:pt x="34925" y="412750"/>
                    </a:lnTo>
                    <a:lnTo>
                      <a:pt x="51435" y="368681"/>
                    </a:lnTo>
                    <a:lnTo>
                      <a:pt x="36195" y="331597"/>
                    </a:lnTo>
                    <a:lnTo>
                      <a:pt x="33528" y="311785"/>
                    </a:lnTo>
                    <a:lnTo>
                      <a:pt x="27305" y="295656"/>
                    </a:lnTo>
                    <a:lnTo>
                      <a:pt x="22479" y="261493"/>
                    </a:lnTo>
                    <a:lnTo>
                      <a:pt x="20320" y="247523"/>
                    </a:lnTo>
                    <a:lnTo>
                      <a:pt x="15240" y="234696"/>
                    </a:lnTo>
                    <a:lnTo>
                      <a:pt x="4826" y="222123"/>
                    </a:lnTo>
                    <a:lnTo>
                      <a:pt x="2159" y="214884"/>
                    </a:lnTo>
                    <a:lnTo>
                      <a:pt x="1397" y="207899"/>
                    </a:lnTo>
                    <a:lnTo>
                      <a:pt x="3175" y="193421"/>
                    </a:lnTo>
                    <a:lnTo>
                      <a:pt x="3175" y="186817"/>
                    </a:lnTo>
                    <a:lnTo>
                      <a:pt x="2159" y="179959"/>
                    </a:lnTo>
                    <a:lnTo>
                      <a:pt x="0" y="174371"/>
                    </a:lnTo>
                    <a:lnTo>
                      <a:pt x="14224" y="56896"/>
                    </a:lnTo>
                    <a:lnTo>
                      <a:pt x="20066" y="42545"/>
                    </a:lnTo>
                    <a:lnTo>
                      <a:pt x="29337" y="0"/>
                    </a:lnTo>
                    <a:close/>
                  </a:path>
                </a:pathLst>
              </a:custGeom>
              <a:solidFill>
                <a:srgbClr val="FFFF3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Freeform 20"/>
              <p:cNvSpPr/>
              <p:nvPr/>
            </p:nvSpPr>
            <p:spPr>
              <a:xfrm>
                <a:off x="9633077" y="3673602"/>
                <a:ext cx="202820" cy="92584"/>
              </a:xfrm>
              <a:custGeom>
                <a:avLst/>
                <a:gdLst/>
                <a:ahLst/>
                <a:cxnLst/>
                <a:rect l="0" t="0" r="0" b="0"/>
                <a:pathLst>
                  <a:path w="202820" h="92584">
                    <a:moveTo>
                      <a:pt x="194818" y="16510"/>
                    </a:moveTo>
                    <a:lnTo>
                      <a:pt x="202819" y="52959"/>
                    </a:lnTo>
                    <a:lnTo>
                      <a:pt x="197358" y="80899"/>
                    </a:lnTo>
                    <a:lnTo>
                      <a:pt x="169672" y="86360"/>
                    </a:lnTo>
                    <a:lnTo>
                      <a:pt x="124841" y="59944"/>
                    </a:lnTo>
                    <a:lnTo>
                      <a:pt x="109347" y="78994"/>
                    </a:lnTo>
                    <a:lnTo>
                      <a:pt x="74930" y="73914"/>
                    </a:lnTo>
                    <a:lnTo>
                      <a:pt x="33401" y="92583"/>
                    </a:lnTo>
                    <a:lnTo>
                      <a:pt x="381" y="71628"/>
                    </a:lnTo>
                    <a:lnTo>
                      <a:pt x="0" y="25400"/>
                    </a:lnTo>
                    <a:lnTo>
                      <a:pt x="21717" y="0"/>
                    </a:lnTo>
                    <a:lnTo>
                      <a:pt x="80010" y="38989"/>
                    </a:lnTo>
                    <a:lnTo>
                      <a:pt x="120015" y="35687"/>
                    </a:lnTo>
                    <a:lnTo>
                      <a:pt x="142494" y="15113"/>
                    </a:lnTo>
                    <a:lnTo>
                      <a:pt x="169037" y="4445"/>
                    </a:lnTo>
                    <a:close/>
                  </a:path>
                </a:pathLst>
              </a:custGeom>
              <a:solidFill>
                <a:srgbClr val="DD006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2" name="Freeform 21"/>
              <p:cNvSpPr/>
              <p:nvPr/>
            </p:nvSpPr>
            <p:spPr>
              <a:xfrm>
                <a:off x="9159621" y="3399282"/>
                <a:ext cx="191644" cy="621412"/>
              </a:xfrm>
              <a:custGeom>
                <a:avLst/>
                <a:gdLst/>
                <a:ahLst/>
                <a:cxnLst/>
                <a:rect l="0" t="0" r="0" b="0"/>
                <a:pathLst>
                  <a:path w="191644" h="621412">
                    <a:moveTo>
                      <a:pt x="126746" y="36703"/>
                    </a:moveTo>
                    <a:lnTo>
                      <a:pt x="104140" y="90043"/>
                    </a:lnTo>
                    <a:lnTo>
                      <a:pt x="109982" y="131445"/>
                    </a:lnTo>
                    <a:lnTo>
                      <a:pt x="128905" y="158369"/>
                    </a:lnTo>
                    <a:lnTo>
                      <a:pt x="125222" y="173736"/>
                    </a:lnTo>
                    <a:lnTo>
                      <a:pt x="114173" y="203454"/>
                    </a:lnTo>
                    <a:lnTo>
                      <a:pt x="114173" y="233680"/>
                    </a:lnTo>
                    <a:lnTo>
                      <a:pt x="108585" y="247650"/>
                    </a:lnTo>
                    <a:lnTo>
                      <a:pt x="93345" y="281305"/>
                    </a:lnTo>
                    <a:lnTo>
                      <a:pt x="97155" y="306705"/>
                    </a:lnTo>
                    <a:lnTo>
                      <a:pt x="95123" y="340487"/>
                    </a:lnTo>
                    <a:lnTo>
                      <a:pt x="88900" y="363220"/>
                    </a:lnTo>
                    <a:lnTo>
                      <a:pt x="141351" y="398526"/>
                    </a:lnTo>
                    <a:lnTo>
                      <a:pt x="167894" y="419481"/>
                    </a:lnTo>
                    <a:lnTo>
                      <a:pt x="176784" y="463550"/>
                    </a:lnTo>
                    <a:lnTo>
                      <a:pt x="169545" y="512699"/>
                    </a:lnTo>
                    <a:lnTo>
                      <a:pt x="191643" y="572262"/>
                    </a:lnTo>
                    <a:lnTo>
                      <a:pt x="163703" y="569214"/>
                    </a:lnTo>
                    <a:lnTo>
                      <a:pt x="169545" y="621411"/>
                    </a:lnTo>
                    <a:lnTo>
                      <a:pt x="100203" y="586232"/>
                    </a:lnTo>
                    <a:lnTo>
                      <a:pt x="68834" y="517144"/>
                    </a:lnTo>
                    <a:lnTo>
                      <a:pt x="61341" y="573405"/>
                    </a:lnTo>
                    <a:lnTo>
                      <a:pt x="21971" y="548005"/>
                    </a:lnTo>
                    <a:lnTo>
                      <a:pt x="0" y="502793"/>
                    </a:lnTo>
                    <a:lnTo>
                      <a:pt x="3683" y="449199"/>
                    </a:lnTo>
                    <a:lnTo>
                      <a:pt x="26162" y="397129"/>
                    </a:lnTo>
                    <a:lnTo>
                      <a:pt x="46482" y="370205"/>
                    </a:lnTo>
                    <a:lnTo>
                      <a:pt x="35433" y="340487"/>
                    </a:lnTo>
                    <a:lnTo>
                      <a:pt x="29591" y="300863"/>
                    </a:lnTo>
                    <a:lnTo>
                      <a:pt x="38862" y="282448"/>
                    </a:lnTo>
                    <a:lnTo>
                      <a:pt x="33401" y="275463"/>
                    </a:lnTo>
                    <a:lnTo>
                      <a:pt x="31242" y="253873"/>
                    </a:lnTo>
                    <a:lnTo>
                      <a:pt x="42672" y="234061"/>
                    </a:lnTo>
                    <a:lnTo>
                      <a:pt x="38862" y="212979"/>
                    </a:lnTo>
                    <a:lnTo>
                      <a:pt x="47879" y="191770"/>
                    </a:lnTo>
                    <a:lnTo>
                      <a:pt x="42291" y="169037"/>
                    </a:lnTo>
                    <a:lnTo>
                      <a:pt x="36830" y="142240"/>
                    </a:lnTo>
                    <a:lnTo>
                      <a:pt x="44450" y="112395"/>
                    </a:lnTo>
                    <a:lnTo>
                      <a:pt x="47117" y="68326"/>
                    </a:lnTo>
                    <a:lnTo>
                      <a:pt x="57531" y="51816"/>
                    </a:lnTo>
                    <a:lnTo>
                      <a:pt x="95758" y="0"/>
                    </a:lnTo>
                    <a:close/>
                  </a:path>
                </a:pathLst>
              </a:custGeom>
              <a:solidFill>
                <a:srgbClr val="FFFF3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3" name="Freeform 22"/>
              <p:cNvSpPr/>
              <p:nvPr/>
            </p:nvSpPr>
            <p:spPr>
              <a:xfrm>
                <a:off x="9105011" y="3708527"/>
                <a:ext cx="227712" cy="94870"/>
              </a:xfrm>
              <a:custGeom>
                <a:avLst/>
                <a:gdLst/>
                <a:ahLst/>
                <a:cxnLst/>
                <a:rect l="0" t="0" r="0" b="0"/>
                <a:pathLst>
                  <a:path w="227712" h="94870">
                    <a:moveTo>
                      <a:pt x="213868" y="12954"/>
                    </a:moveTo>
                    <a:lnTo>
                      <a:pt x="227711" y="36703"/>
                    </a:lnTo>
                    <a:lnTo>
                      <a:pt x="223901" y="63500"/>
                    </a:lnTo>
                    <a:lnTo>
                      <a:pt x="197612" y="69088"/>
                    </a:lnTo>
                    <a:lnTo>
                      <a:pt x="143510" y="56642"/>
                    </a:lnTo>
                    <a:lnTo>
                      <a:pt x="126619" y="72390"/>
                    </a:lnTo>
                    <a:lnTo>
                      <a:pt x="89281" y="68072"/>
                    </a:lnTo>
                    <a:lnTo>
                      <a:pt x="52070" y="94869"/>
                    </a:lnTo>
                    <a:lnTo>
                      <a:pt x="16637" y="85979"/>
                    </a:lnTo>
                    <a:lnTo>
                      <a:pt x="0" y="39751"/>
                    </a:lnTo>
                    <a:lnTo>
                      <a:pt x="14478" y="17272"/>
                    </a:lnTo>
                    <a:lnTo>
                      <a:pt x="94869" y="39370"/>
                    </a:lnTo>
                    <a:lnTo>
                      <a:pt x="137922" y="36703"/>
                    </a:lnTo>
                    <a:lnTo>
                      <a:pt x="162179" y="19939"/>
                    </a:lnTo>
                    <a:lnTo>
                      <a:pt x="184912" y="0"/>
                    </a:lnTo>
                    <a:close/>
                  </a:path>
                </a:pathLst>
              </a:custGeom>
              <a:solidFill>
                <a:srgbClr val="DD006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Freeform 23"/>
              <p:cNvSpPr/>
              <p:nvPr/>
            </p:nvSpPr>
            <p:spPr>
              <a:xfrm>
                <a:off x="9179941" y="3011805"/>
                <a:ext cx="564643" cy="719202"/>
              </a:xfrm>
              <a:custGeom>
                <a:avLst/>
                <a:gdLst/>
                <a:ahLst/>
                <a:cxnLst/>
                <a:rect l="0" t="0" r="0" b="0"/>
                <a:pathLst>
                  <a:path w="564643" h="719202">
                    <a:moveTo>
                      <a:pt x="31242" y="167513"/>
                    </a:moveTo>
                    <a:lnTo>
                      <a:pt x="46101" y="108458"/>
                    </a:lnTo>
                    <a:lnTo>
                      <a:pt x="89662" y="65024"/>
                    </a:lnTo>
                    <a:lnTo>
                      <a:pt x="148336" y="27940"/>
                    </a:lnTo>
                    <a:lnTo>
                      <a:pt x="215138" y="4826"/>
                    </a:lnTo>
                    <a:lnTo>
                      <a:pt x="287655" y="0"/>
                    </a:lnTo>
                    <a:lnTo>
                      <a:pt x="355219" y="11430"/>
                    </a:lnTo>
                    <a:lnTo>
                      <a:pt x="423164" y="29464"/>
                    </a:lnTo>
                    <a:lnTo>
                      <a:pt x="474472" y="59944"/>
                    </a:lnTo>
                    <a:lnTo>
                      <a:pt x="523875" y="109093"/>
                    </a:lnTo>
                    <a:lnTo>
                      <a:pt x="555625" y="184785"/>
                    </a:lnTo>
                    <a:lnTo>
                      <a:pt x="564642" y="264033"/>
                    </a:lnTo>
                    <a:lnTo>
                      <a:pt x="556260" y="321818"/>
                    </a:lnTo>
                    <a:lnTo>
                      <a:pt x="544830" y="382778"/>
                    </a:lnTo>
                    <a:lnTo>
                      <a:pt x="528320" y="437896"/>
                    </a:lnTo>
                    <a:lnTo>
                      <a:pt x="521462" y="480822"/>
                    </a:lnTo>
                    <a:lnTo>
                      <a:pt x="512445" y="510921"/>
                    </a:lnTo>
                    <a:lnTo>
                      <a:pt x="499364" y="538353"/>
                    </a:lnTo>
                    <a:lnTo>
                      <a:pt x="503174" y="574040"/>
                    </a:lnTo>
                    <a:lnTo>
                      <a:pt x="503174" y="603377"/>
                    </a:lnTo>
                    <a:lnTo>
                      <a:pt x="495300" y="625475"/>
                    </a:lnTo>
                    <a:lnTo>
                      <a:pt x="479679" y="647954"/>
                    </a:lnTo>
                    <a:lnTo>
                      <a:pt x="454533" y="664845"/>
                    </a:lnTo>
                    <a:lnTo>
                      <a:pt x="413131" y="686054"/>
                    </a:lnTo>
                    <a:lnTo>
                      <a:pt x="356616" y="712216"/>
                    </a:lnTo>
                    <a:lnTo>
                      <a:pt x="301371" y="719201"/>
                    </a:lnTo>
                    <a:lnTo>
                      <a:pt x="241046" y="710692"/>
                    </a:lnTo>
                    <a:lnTo>
                      <a:pt x="192786" y="690499"/>
                    </a:lnTo>
                    <a:lnTo>
                      <a:pt x="132080" y="670687"/>
                    </a:lnTo>
                    <a:lnTo>
                      <a:pt x="99695" y="637286"/>
                    </a:lnTo>
                    <a:lnTo>
                      <a:pt x="88646" y="610743"/>
                    </a:lnTo>
                    <a:lnTo>
                      <a:pt x="87630" y="584708"/>
                    </a:lnTo>
                    <a:lnTo>
                      <a:pt x="94107" y="539242"/>
                    </a:lnTo>
                    <a:lnTo>
                      <a:pt x="58928" y="476377"/>
                    </a:lnTo>
                    <a:lnTo>
                      <a:pt x="18542" y="401828"/>
                    </a:lnTo>
                    <a:lnTo>
                      <a:pt x="15494" y="345948"/>
                    </a:lnTo>
                    <a:lnTo>
                      <a:pt x="0" y="286893"/>
                    </a:lnTo>
                    <a:lnTo>
                      <a:pt x="5842" y="224790"/>
                    </a:lnTo>
                    <a:close/>
                  </a:path>
                </a:pathLst>
              </a:custGeom>
              <a:solidFill>
                <a:srgbClr val="FEDFD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5" name="Freeform 24"/>
              <p:cNvSpPr/>
              <p:nvPr/>
            </p:nvSpPr>
            <p:spPr>
              <a:xfrm>
                <a:off x="9414764" y="3602355"/>
                <a:ext cx="132462" cy="33021"/>
              </a:xfrm>
              <a:custGeom>
                <a:avLst/>
                <a:gdLst/>
                <a:ahLst/>
                <a:cxnLst/>
                <a:rect l="0" t="0" r="0" b="0"/>
                <a:pathLst>
                  <a:path w="132462" h="33021">
                    <a:moveTo>
                      <a:pt x="20066" y="26162"/>
                    </a:moveTo>
                    <a:lnTo>
                      <a:pt x="0" y="4826"/>
                    </a:lnTo>
                    <a:lnTo>
                      <a:pt x="17272" y="2286"/>
                    </a:lnTo>
                    <a:lnTo>
                      <a:pt x="49403" y="0"/>
                    </a:lnTo>
                    <a:lnTo>
                      <a:pt x="73152" y="1270"/>
                    </a:lnTo>
                    <a:lnTo>
                      <a:pt x="90424" y="3302"/>
                    </a:lnTo>
                    <a:lnTo>
                      <a:pt x="113538" y="9906"/>
                    </a:lnTo>
                    <a:lnTo>
                      <a:pt x="132461" y="19177"/>
                    </a:lnTo>
                    <a:lnTo>
                      <a:pt x="112776" y="33020"/>
                    </a:lnTo>
                    <a:close/>
                  </a:path>
                </a:pathLst>
              </a:custGeom>
              <a:solidFill>
                <a:srgbClr val="C90012"/>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6" name="Freeform 25"/>
              <p:cNvSpPr/>
              <p:nvPr/>
            </p:nvSpPr>
            <p:spPr>
              <a:xfrm>
                <a:off x="9414764" y="3608959"/>
                <a:ext cx="132462" cy="53341"/>
              </a:xfrm>
              <a:custGeom>
                <a:avLst/>
                <a:gdLst/>
                <a:ahLst/>
                <a:cxnLst/>
                <a:rect l="0" t="0" r="0" b="0"/>
                <a:pathLst>
                  <a:path w="132462" h="53341">
                    <a:moveTo>
                      <a:pt x="132461" y="14478"/>
                    </a:moveTo>
                    <a:lnTo>
                      <a:pt x="122809" y="25019"/>
                    </a:lnTo>
                    <a:lnTo>
                      <a:pt x="103759" y="41529"/>
                    </a:lnTo>
                    <a:lnTo>
                      <a:pt x="86233" y="51435"/>
                    </a:lnTo>
                    <a:lnTo>
                      <a:pt x="77216" y="53340"/>
                    </a:lnTo>
                    <a:lnTo>
                      <a:pt x="67564" y="53340"/>
                    </a:lnTo>
                    <a:lnTo>
                      <a:pt x="59309" y="51816"/>
                    </a:lnTo>
                    <a:lnTo>
                      <a:pt x="45212" y="45974"/>
                    </a:lnTo>
                    <a:lnTo>
                      <a:pt x="31369" y="36830"/>
                    </a:lnTo>
                    <a:lnTo>
                      <a:pt x="17907" y="22860"/>
                    </a:lnTo>
                    <a:lnTo>
                      <a:pt x="4191" y="6604"/>
                    </a:lnTo>
                    <a:lnTo>
                      <a:pt x="0" y="0"/>
                    </a:lnTo>
                    <a:lnTo>
                      <a:pt x="11049" y="5207"/>
                    </a:lnTo>
                    <a:lnTo>
                      <a:pt x="26289" y="9906"/>
                    </a:lnTo>
                    <a:lnTo>
                      <a:pt x="42037" y="14732"/>
                    </a:lnTo>
                    <a:lnTo>
                      <a:pt x="58293" y="18796"/>
                    </a:lnTo>
                    <a:lnTo>
                      <a:pt x="71374" y="20320"/>
                    </a:lnTo>
                    <a:lnTo>
                      <a:pt x="98679" y="21082"/>
                    </a:lnTo>
                    <a:lnTo>
                      <a:pt x="123825" y="17780"/>
                    </a:lnTo>
                    <a:close/>
                  </a:path>
                </a:pathLst>
              </a:custGeom>
              <a:solidFill>
                <a:srgbClr val="C90012"/>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7" name="Freeform 26"/>
              <p:cNvSpPr/>
              <p:nvPr/>
            </p:nvSpPr>
            <p:spPr>
              <a:xfrm>
                <a:off x="9533763" y="3291332"/>
                <a:ext cx="108332" cy="106554"/>
              </a:xfrm>
              <a:custGeom>
                <a:avLst/>
                <a:gdLst/>
                <a:ahLst/>
                <a:cxnLst/>
                <a:rect l="0" t="0" r="0" b="0"/>
                <a:pathLst>
                  <a:path w="108332" h="106554">
                    <a:moveTo>
                      <a:pt x="0" y="93345"/>
                    </a:moveTo>
                    <a:lnTo>
                      <a:pt x="18542" y="61341"/>
                    </a:lnTo>
                    <a:lnTo>
                      <a:pt x="40640" y="39624"/>
                    </a:lnTo>
                    <a:lnTo>
                      <a:pt x="45466" y="12192"/>
                    </a:lnTo>
                    <a:lnTo>
                      <a:pt x="50673" y="27559"/>
                    </a:lnTo>
                    <a:lnTo>
                      <a:pt x="47625" y="47752"/>
                    </a:lnTo>
                    <a:lnTo>
                      <a:pt x="55499" y="37465"/>
                    </a:lnTo>
                    <a:lnTo>
                      <a:pt x="64135" y="16129"/>
                    </a:lnTo>
                    <a:lnTo>
                      <a:pt x="67945" y="0"/>
                    </a:lnTo>
                    <a:lnTo>
                      <a:pt x="74549" y="13970"/>
                    </a:lnTo>
                    <a:lnTo>
                      <a:pt x="69723" y="33782"/>
                    </a:lnTo>
                    <a:lnTo>
                      <a:pt x="67945" y="55118"/>
                    </a:lnTo>
                    <a:lnTo>
                      <a:pt x="72771" y="49911"/>
                    </a:lnTo>
                    <a:lnTo>
                      <a:pt x="86233" y="24257"/>
                    </a:lnTo>
                    <a:lnTo>
                      <a:pt x="89662" y="8128"/>
                    </a:lnTo>
                    <a:lnTo>
                      <a:pt x="91821" y="22352"/>
                    </a:lnTo>
                    <a:lnTo>
                      <a:pt x="86233" y="41910"/>
                    </a:lnTo>
                    <a:lnTo>
                      <a:pt x="82804" y="57404"/>
                    </a:lnTo>
                    <a:lnTo>
                      <a:pt x="95123" y="47752"/>
                    </a:lnTo>
                    <a:lnTo>
                      <a:pt x="106172" y="16129"/>
                    </a:lnTo>
                    <a:lnTo>
                      <a:pt x="108331" y="25654"/>
                    </a:lnTo>
                    <a:lnTo>
                      <a:pt x="103124" y="51816"/>
                    </a:lnTo>
                    <a:lnTo>
                      <a:pt x="101727" y="75311"/>
                    </a:lnTo>
                    <a:lnTo>
                      <a:pt x="95123" y="91059"/>
                    </a:lnTo>
                    <a:lnTo>
                      <a:pt x="91440" y="106553"/>
                    </a:lnTo>
                    <a:lnTo>
                      <a:pt x="94488" y="101346"/>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8" name="Freeform 27"/>
              <p:cNvSpPr/>
              <p:nvPr/>
            </p:nvSpPr>
            <p:spPr>
              <a:xfrm>
                <a:off x="9487916" y="3363595"/>
                <a:ext cx="178944" cy="139701"/>
              </a:xfrm>
              <a:custGeom>
                <a:avLst/>
                <a:gdLst/>
                <a:ahLst/>
                <a:cxnLst/>
                <a:rect l="0" t="0" r="0" b="0"/>
                <a:pathLst>
                  <a:path w="178944" h="139701">
                    <a:moveTo>
                      <a:pt x="0" y="110236"/>
                    </a:moveTo>
                    <a:lnTo>
                      <a:pt x="12700" y="80137"/>
                    </a:lnTo>
                    <a:lnTo>
                      <a:pt x="27559" y="47879"/>
                    </a:lnTo>
                    <a:lnTo>
                      <a:pt x="44450" y="21082"/>
                    </a:lnTo>
                    <a:lnTo>
                      <a:pt x="62738" y="5969"/>
                    </a:lnTo>
                    <a:lnTo>
                      <a:pt x="83185" y="0"/>
                    </a:lnTo>
                    <a:lnTo>
                      <a:pt x="97155" y="762"/>
                    </a:lnTo>
                    <a:lnTo>
                      <a:pt x="110363" y="5969"/>
                    </a:lnTo>
                    <a:lnTo>
                      <a:pt x="123444" y="12954"/>
                    </a:lnTo>
                    <a:lnTo>
                      <a:pt x="143510" y="37973"/>
                    </a:lnTo>
                    <a:lnTo>
                      <a:pt x="157607" y="61468"/>
                    </a:lnTo>
                    <a:lnTo>
                      <a:pt x="175895" y="93345"/>
                    </a:lnTo>
                    <a:lnTo>
                      <a:pt x="178943" y="109220"/>
                    </a:lnTo>
                    <a:lnTo>
                      <a:pt x="167894" y="112522"/>
                    </a:lnTo>
                    <a:lnTo>
                      <a:pt x="157226" y="116205"/>
                    </a:lnTo>
                    <a:lnTo>
                      <a:pt x="139954" y="125730"/>
                    </a:lnTo>
                    <a:lnTo>
                      <a:pt x="123444" y="130048"/>
                    </a:lnTo>
                    <a:lnTo>
                      <a:pt x="106807" y="138176"/>
                    </a:lnTo>
                    <a:lnTo>
                      <a:pt x="86233" y="139700"/>
                    </a:lnTo>
                    <a:lnTo>
                      <a:pt x="66548" y="138176"/>
                    </a:lnTo>
                    <a:lnTo>
                      <a:pt x="44069" y="130429"/>
                    </a:lnTo>
                    <a:lnTo>
                      <a:pt x="19939" y="116840"/>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9" name="Freeform 28"/>
              <p:cNvSpPr/>
              <p:nvPr/>
            </p:nvSpPr>
            <p:spPr>
              <a:xfrm>
                <a:off x="9461627" y="2971038"/>
                <a:ext cx="301118" cy="449581"/>
              </a:xfrm>
              <a:custGeom>
                <a:avLst/>
                <a:gdLst/>
                <a:ahLst/>
                <a:cxnLst/>
                <a:rect l="0" t="0" r="0" b="0"/>
                <a:pathLst>
                  <a:path w="301118" h="449581">
                    <a:moveTo>
                      <a:pt x="25527" y="192151"/>
                    </a:moveTo>
                    <a:lnTo>
                      <a:pt x="17018" y="163830"/>
                    </a:lnTo>
                    <a:lnTo>
                      <a:pt x="8636" y="143256"/>
                    </a:lnTo>
                    <a:lnTo>
                      <a:pt x="8636" y="102489"/>
                    </a:lnTo>
                    <a:lnTo>
                      <a:pt x="4572" y="63627"/>
                    </a:lnTo>
                    <a:lnTo>
                      <a:pt x="0" y="32766"/>
                    </a:lnTo>
                    <a:lnTo>
                      <a:pt x="14859" y="23114"/>
                    </a:lnTo>
                    <a:lnTo>
                      <a:pt x="31115" y="15113"/>
                    </a:lnTo>
                    <a:lnTo>
                      <a:pt x="53467" y="6223"/>
                    </a:lnTo>
                    <a:lnTo>
                      <a:pt x="73152" y="0"/>
                    </a:lnTo>
                    <a:lnTo>
                      <a:pt x="121158" y="3302"/>
                    </a:lnTo>
                    <a:lnTo>
                      <a:pt x="145923" y="8509"/>
                    </a:lnTo>
                    <a:lnTo>
                      <a:pt x="174625" y="23114"/>
                    </a:lnTo>
                    <a:lnTo>
                      <a:pt x="199390" y="38608"/>
                    </a:lnTo>
                    <a:lnTo>
                      <a:pt x="237617" y="74549"/>
                    </a:lnTo>
                    <a:lnTo>
                      <a:pt x="258699" y="114935"/>
                    </a:lnTo>
                    <a:lnTo>
                      <a:pt x="280797" y="173736"/>
                    </a:lnTo>
                    <a:lnTo>
                      <a:pt x="291084" y="207645"/>
                    </a:lnTo>
                    <a:lnTo>
                      <a:pt x="301117" y="250571"/>
                    </a:lnTo>
                    <a:lnTo>
                      <a:pt x="299466" y="301879"/>
                    </a:lnTo>
                    <a:lnTo>
                      <a:pt x="297307" y="344932"/>
                    </a:lnTo>
                    <a:lnTo>
                      <a:pt x="291084" y="393319"/>
                    </a:lnTo>
                    <a:lnTo>
                      <a:pt x="283210" y="418719"/>
                    </a:lnTo>
                    <a:lnTo>
                      <a:pt x="264541" y="448056"/>
                    </a:lnTo>
                    <a:lnTo>
                      <a:pt x="257937" y="449580"/>
                    </a:lnTo>
                    <a:lnTo>
                      <a:pt x="262890" y="408813"/>
                    </a:lnTo>
                    <a:lnTo>
                      <a:pt x="256413" y="391160"/>
                    </a:lnTo>
                    <a:lnTo>
                      <a:pt x="244221" y="370967"/>
                    </a:lnTo>
                    <a:lnTo>
                      <a:pt x="231775" y="334645"/>
                    </a:lnTo>
                    <a:lnTo>
                      <a:pt x="217424" y="306705"/>
                    </a:lnTo>
                    <a:lnTo>
                      <a:pt x="192786" y="291211"/>
                    </a:lnTo>
                    <a:lnTo>
                      <a:pt x="164211" y="273685"/>
                    </a:lnTo>
                    <a:lnTo>
                      <a:pt x="129794" y="273685"/>
                    </a:lnTo>
                    <a:lnTo>
                      <a:pt x="100711" y="268859"/>
                    </a:lnTo>
                    <a:lnTo>
                      <a:pt x="77978" y="255270"/>
                    </a:lnTo>
                    <a:lnTo>
                      <a:pt x="56007" y="235077"/>
                    </a:lnTo>
                    <a:lnTo>
                      <a:pt x="39751" y="222250"/>
                    </a:lnTo>
                    <a:lnTo>
                      <a:pt x="31115" y="207645"/>
                    </a:lnTo>
                    <a:close/>
                  </a:path>
                </a:pathLst>
              </a:custGeom>
              <a:solidFill>
                <a:srgbClr val="FFFF3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0" name="Freeform 29"/>
              <p:cNvSpPr/>
              <p:nvPr/>
            </p:nvSpPr>
            <p:spPr>
              <a:xfrm>
                <a:off x="9142984" y="2981325"/>
                <a:ext cx="342520" cy="482982"/>
              </a:xfrm>
              <a:custGeom>
                <a:avLst/>
                <a:gdLst/>
                <a:ahLst/>
                <a:cxnLst/>
                <a:rect l="0" t="0" r="0" b="0"/>
                <a:pathLst>
                  <a:path w="342520" h="482982">
                    <a:moveTo>
                      <a:pt x="307594" y="18034"/>
                    </a:moveTo>
                    <a:lnTo>
                      <a:pt x="321183" y="27559"/>
                    </a:lnTo>
                    <a:lnTo>
                      <a:pt x="331089" y="65786"/>
                    </a:lnTo>
                    <a:lnTo>
                      <a:pt x="337693" y="93726"/>
                    </a:lnTo>
                    <a:lnTo>
                      <a:pt x="342519" y="126365"/>
                    </a:lnTo>
                    <a:lnTo>
                      <a:pt x="340106" y="153924"/>
                    </a:lnTo>
                    <a:lnTo>
                      <a:pt x="331470" y="185801"/>
                    </a:lnTo>
                    <a:lnTo>
                      <a:pt x="291465" y="219202"/>
                    </a:lnTo>
                    <a:lnTo>
                      <a:pt x="254254" y="236601"/>
                    </a:lnTo>
                    <a:lnTo>
                      <a:pt x="186944" y="259715"/>
                    </a:lnTo>
                    <a:lnTo>
                      <a:pt x="162052" y="284607"/>
                    </a:lnTo>
                    <a:lnTo>
                      <a:pt x="141097" y="304927"/>
                    </a:lnTo>
                    <a:lnTo>
                      <a:pt x="110998" y="350012"/>
                    </a:lnTo>
                    <a:lnTo>
                      <a:pt x="101727" y="380619"/>
                    </a:lnTo>
                    <a:lnTo>
                      <a:pt x="99314" y="397764"/>
                    </a:lnTo>
                    <a:lnTo>
                      <a:pt x="83439" y="433451"/>
                    </a:lnTo>
                    <a:lnTo>
                      <a:pt x="76200" y="425704"/>
                    </a:lnTo>
                    <a:lnTo>
                      <a:pt x="76200" y="440690"/>
                    </a:lnTo>
                    <a:lnTo>
                      <a:pt x="78232" y="467487"/>
                    </a:lnTo>
                    <a:lnTo>
                      <a:pt x="68199" y="482981"/>
                    </a:lnTo>
                    <a:lnTo>
                      <a:pt x="37211" y="448437"/>
                    </a:lnTo>
                    <a:lnTo>
                      <a:pt x="23114" y="422783"/>
                    </a:lnTo>
                    <a:lnTo>
                      <a:pt x="6604" y="377571"/>
                    </a:lnTo>
                    <a:lnTo>
                      <a:pt x="0" y="299339"/>
                    </a:lnTo>
                    <a:lnTo>
                      <a:pt x="7239" y="241681"/>
                    </a:lnTo>
                    <a:lnTo>
                      <a:pt x="18542" y="186563"/>
                    </a:lnTo>
                    <a:lnTo>
                      <a:pt x="27559" y="146177"/>
                    </a:lnTo>
                    <a:lnTo>
                      <a:pt x="53467" y="103251"/>
                    </a:lnTo>
                    <a:lnTo>
                      <a:pt x="88265" y="67945"/>
                    </a:lnTo>
                    <a:lnTo>
                      <a:pt x="141097" y="35306"/>
                    </a:lnTo>
                    <a:lnTo>
                      <a:pt x="166624" y="19812"/>
                    </a:lnTo>
                    <a:lnTo>
                      <a:pt x="205867" y="7366"/>
                    </a:lnTo>
                    <a:lnTo>
                      <a:pt x="233934" y="0"/>
                    </a:lnTo>
                    <a:lnTo>
                      <a:pt x="268351" y="2540"/>
                    </a:lnTo>
                    <a:lnTo>
                      <a:pt x="291465" y="7366"/>
                    </a:lnTo>
                    <a:close/>
                  </a:path>
                </a:pathLst>
              </a:custGeom>
              <a:solidFill>
                <a:srgbClr val="FFFF3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1" name="Oval 30"/>
              <p:cNvSpPr/>
              <p:nvPr/>
            </p:nvSpPr>
            <p:spPr>
              <a:xfrm>
                <a:off x="9548622" y="3412236"/>
                <a:ext cx="55880" cy="61976"/>
              </a:xfrm>
              <a:prstGeom prst="ellipse">
                <a:avLst/>
              </a:pr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2" name="Freeform 31"/>
              <p:cNvSpPr/>
              <p:nvPr/>
            </p:nvSpPr>
            <p:spPr>
              <a:xfrm>
                <a:off x="9310243" y="3293618"/>
                <a:ext cx="115952" cy="110872"/>
              </a:xfrm>
              <a:custGeom>
                <a:avLst/>
                <a:gdLst/>
                <a:ahLst/>
                <a:cxnLst/>
                <a:rect l="0" t="0" r="0" b="0"/>
                <a:pathLst>
                  <a:path w="115952" h="110872">
                    <a:moveTo>
                      <a:pt x="72771" y="43307"/>
                    </a:moveTo>
                    <a:lnTo>
                      <a:pt x="115951" y="93980"/>
                    </a:lnTo>
                    <a:lnTo>
                      <a:pt x="41783" y="106045"/>
                    </a:lnTo>
                    <a:lnTo>
                      <a:pt x="24511" y="110871"/>
                    </a:lnTo>
                    <a:lnTo>
                      <a:pt x="13462" y="98425"/>
                    </a:lnTo>
                    <a:lnTo>
                      <a:pt x="6985" y="81153"/>
                    </a:lnTo>
                    <a:lnTo>
                      <a:pt x="0" y="27432"/>
                    </a:lnTo>
                    <a:lnTo>
                      <a:pt x="1778" y="17526"/>
                    </a:lnTo>
                    <a:lnTo>
                      <a:pt x="13462" y="51816"/>
                    </a:lnTo>
                    <a:lnTo>
                      <a:pt x="27305" y="62357"/>
                    </a:lnTo>
                    <a:lnTo>
                      <a:pt x="17653" y="23749"/>
                    </a:lnTo>
                    <a:lnTo>
                      <a:pt x="19685" y="8763"/>
                    </a:lnTo>
                    <a:lnTo>
                      <a:pt x="23114" y="26416"/>
                    </a:lnTo>
                    <a:lnTo>
                      <a:pt x="37592" y="53467"/>
                    </a:lnTo>
                    <a:lnTo>
                      <a:pt x="42799" y="59436"/>
                    </a:lnTo>
                    <a:lnTo>
                      <a:pt x="41021" y="36703"/>
                    </a:lnTo>
                    <a:lnTo>
                      <a:pt x="35814" y="15748"/>
                    </a:lnTo>
                    <a:lnTo>
                      <a:pt x="42799" y="0"/>
                    </a:lnTo>
                    <a:lnTo>
                      <a:pt x="46863" y="17526"/>
                    </a:lnTo>
                    <a:lnTo>
                      <a:pt x="56261" y="40259"/>
                    </a:lnTo>
                    <a:lnTo>
                      <a:pt x="64897" y="51816"/>
                    </a:lnTo>
                    <a:lnTo>
                      <a:pt x="61468" y="29718"/>
                    </a:lnTo>
                    <a:lnTo>
                      <a:pt x="67564" y="12827"/>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3" name="Freeform 32"/>
              <p:cNvSpPr/>
              <p:nvPr/>
            </p:nvSpPr>
            <p:spPr>
              <a:xfrm>
                <a:off x="9295511" y="3367659"/>
                <a:ext cx="178944" cy="139320"/>
              </a:xfrm>
              <a:custGeom>
                <a:avLst/>
                <a:gdLst/>
                <a:ahLst/>
                <a:cxnLst/>
                <a:rect l="0" t="0" r="0" b="0"/>
                <a:pathLst>
                  <a:path w="178944" h="139320">
                    <a:moveTo>
                      <a:pt x="0" y="109855"/>
                    </a:moveTo>
                    <a:lnTo>
                      <a:pt x="12700" y="80137"/>
                    </a:lnTo>
                    <a:lnTo>
                      <a:pt x="27559" y="47752"/>
                    </a:lnTo>
                    <a:lnTo>
                      <a:pt x="44450" y="21082"/>
                    </a:lnTo>
                    <a:lnTo>
                      <a:pt x="62738" y="6223"/>
                    </a:lnTo>
                    <a:lnTo>
                      <a:pt x="83058" y="0"/>
                    </a:lnTo>
                    <a:lnTo>
                      <a:pt x="97155" y="889"/>
                    </a:lnTo>
                    <a:lnTo>
                      <a:pt x="110236" y="6223"/>
                    </a:lnTo>
                    <a:lnTo>
                      <a:pt x="123444" y="13335"/>
                    </a:lnTo>
                    <a:lnTo>
                      <a:pt x="143383" y="37846"/>
                    </a:lnTo>
                    <a:lnTo>
                      <a:pt x="157607" y="62865"/>
                    </a:lnTo>
                    <a:lnTo>
                      <a:pt x="175768" y="93345"/>
                    </a:lnTo>
                    <a:lnTo>
                      <a:pt x="178943" y="109220"/>
                    </a:lnTo>
                    <a:lnTo>
                      <a:pt x="167894" y="109220"/>
                    </a:lnTo>
                    <a:lnTo>
                      <a:pt x="157226" y="112522"/>
                    </a:lnTo>
                    <a:lnTo>
                      <a:pt x="138557" y="120523"/>
                    </a:lnTo>
                    <a:lnTo>
                      <a:pt x="123444" y="129667"/>
                    </a:lnTo>
                    <a:lnTo>
                      <a:pt x="106807" y="138176"/>
                    </a:lnTo>
                    <a:lnTo>
                      <a:pt x="86233" y="139319"/>
                    </a:lnTo>
                    <a:lnTo>
                      <a:pt x="66421" y="138176"/>
                    </a:lnTo>
                    <a:lnTo>
                      <a:pt x="44069" y="130048"/>
                    </a:lnTo>
                    <a:lnTo>
                      <a:pt x="19939" y="116459"/>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4" name="Oval 33"/>
              <p:cNvSpPr/>
              <p:nvPr/>
            </p:nvSpPr>
            <p:spPr>
              <a:xfrm>
                <a:off x="9358884" y="3411728"/>
                <a:ext cx="55880" cy="64262"/>
              </a:xfrm>
              <a:prstGeom prst="ellipse">
                <a:avLst/>
              </a:pr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5" name="Freeform 34"/>
              <p:cNvSpPr/>
              <p:nvPr/>
            </p:nvSpPr>
            <p:spPr>
              <a:xfrm>
                <a:off x="9424035" y="3503549"/>
                <a:ext cx="90679" cy="51817"/>
              </a:xfrm>
              <a:custGeom>
                <a:avLst/>
                <a:gdLst/>
                <a:ahLst/>
                <a:cxnLst/>
                <a:rect l="0" t="0" r="0" b="0"/>
                <a:pathLst>
                  <a:path w="90679" h="51817">
                    <a:moveTo>
                      <a:pt x="11811" y="10287"/>
                    </a:moveTo>
                    <a:lnTo>
                      <a:pt x="21844" y="3048"/>
                    </a:lnTo>
                    <a:lnTo>
                      <a:pt x="45847" y="0"/>
                    </a:lnTo>
                    <a:lnTo>
                      <a:pt x="69342" y="3683"/>
                    </a:lnTo>
                    <a:lnTo>
                      <a:pt x="80772" y="10287"/>
                    </a:lnTo>
                    <a:lnTo>
                      <a:pt x="85979" y="14351"/>
                    </a:lnTo>
                    <a:lnTo>
                      <a:pt x="90678" y="23495"/>
                    </a:lnTo>
                    <a:lnTo>
                      <a:pt x="89408" y="29845"/>
                    </a:lnTo>
                    <a:lnTo>
                      <a:pt x="85979" y="37973"/>
                    </a:lnTo>
                    <a:lnTo>
                      <a:pt x="76581" y="38989"/>
                    </a:lnTo>
                    <a:lnTo>
                      <a:pt x="70358" y="36068"/>
                    </a:lnTo>
                    <a:lnTo>
                      <a:pt x="66675" y="35052"/>
                    </a:lnTo>
                    <a:lnTo>
                      <a:pt x="64897" y="40386"/>
                    </a:lnTo>
                    <a:lnTo>
                      <a:pt x="62103" y="45974"/>
                    </a:lnTo>
                    <a:lnTo>
                      <a:pt x="53467" y="49657"/>
                    </a:lnTo>
                    <a:lnTo>
                      <a:pt x="44577" y="51816"/>
                    </a:lnTo>
                    <a:lnTo>
                      <a:pt x="35179" y="48514"/>
                    </a:lnTo>
                    <a:lnTo>
                      <a:pt x="28321" y="40894"/>
                    </a:lnTo>
                    <a:lnTo>
                      <a:pt x="24130" y="35052"/>
                    </a:lnTo>
                    <a:lnTo>
                      <a:pt x="18669" y="37592"/>
                    </a:lnTo>
                    <a:lnTo>
                      <a:pt x="10795" y="38354"/>
                    </a:lnTo>
                    <a:lnTo>
                      <a:pt x="2413" y="33401"/>
                    </a:lnTo>
                    <a:lnTo>
                      <a:pt x="0" y="23876"/>
                    </a:lnTo>
                    <a:lnTo>
                      <a:pt x="4191" y="15875"/>
                    </a:lnTo>
                    <a:close/>
                  </a:path>
                </a:pathLst>
              </a:custGeom>
              <a:solidFill>
                <a:srgbClr val="FEDFD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grpSp>
          <p:nvGrpSpPr>
            <p:cNvPr id="39" name="Group 38"/>
            <p:cNvGrpSpPr/>
            <p:nvPr/>
          </p:nvGrpSpPr>
          <p:grpSpPr>
            <a:xfrm flipH="1">
              <a:off x="6683882" y="-137668"/>
              <a:ext cx="3271903" cy="3874262"/>
              <a:chOff x="6898132" y="-137668"/>
              <a:chExt cx="3271903" cy="3874262"/>
            </a:xfrm>
          </p:grpSpPr>
          <p:sp>
            <p:nvSpPr>
              <p:cNvPr id="37" name="Freeform 36"/>
              <p:cNvSpPr/>
              <p:nvPr/>
            </p:nvSpPr>
            <p:spPr>
              <a:xfrm>
                <a:off x="6898132" y="-137668"/>
                <a:ext cx="3057653" cy="3751581"/>
              </a:xfrm>
              <a:custGeom>
                <a:avLst/>
                <a:gdLst/>
                <a:ahLst/>
                <a:cxnLst/>
                <a:rect l="0" t="0" r="0" b="0"/>
                <a:pathLst>
                  <a:path w="3057653" h="3751581">
                    <a:moveTo>
                      <a:pt x="1126490" y="0"/>
                    </a:moveTo>
                    <a:lnTo>
                      <a:pt x="1287399" y="600456"/>
                    </a:lnTo>
                    <a:lnTo>
                      <a:pt x="1448435" y="300482"/>
                    </a:lnTo>
                    <a:lnTo>
                      <a:pt x="1448435" y="675259"/>
                    </a:lnTo>
                    <a:lnTo>
                      <a:pt x="2011934" y="225552"/>
                    </a:lnTo>
                    <a:lnTo>
                      <a:pt x="1770380" y="750316"/>
                    </a:lnTo>
                    <a:lnTo>
                      <a:pt x="2413635" y="375412"/>
                    </a:lnTo>
                    <a:lnTo>
                      <a:pt x="2092325" y="825373"/>
                    </a:lnTo>
                    <a:lnTo>
                      <a:pt x="2816098" y="750316"/>
                    </a:lnTo>
                    <a:lnTo>
                      <a:pt x="2092325" y="975233"/>
                    </a:lnTo>
                    <a:lnTo>
                      <a:pt x="2574671" y="1050290"/>
                    </a:lnTo>
                    <a:lnTo>
                      <a:pt x="2253361" y="1275842"/>
                    </a:lnTo>
                    <a:lnTo>
                      <a:pt x="3057652" y="1350899"/>
                    </a:lnTo>
                    <a:lnTo>
                      <a:pt x="2333879" y="1425829"/>
                    </a:lnTo>
                    <a:lnTo>
                      <a:pt x="2574671" y="1575689"/>
                    </a:lnTo>
                    <a:lnTo>
                      <a:pt x="2333879" y="1725803"/>
                    </a:lnTo>
                    <a:lnTo>
                      <a:pt x="3057652" y="2025650"/>
                    </a:lnTo>
                    <a:lnTo>
                      <a:pt x="2253361" y="1875663"/>
                    </a:lnTo>
                    <a:lnTo>
                      <a:pt x="2494153" y="2325624"/>
                    </a:lnTo>
                    <a:lnTo>
                      <a:pt x="2092325" y="2100707"/>
                    </a:lnTo>
                    <a:lnTo>
                      <a:pt x="2172843" y="2400681"/>
                    </a:lnTo>
                    <a:lnTo>
                      <a:pt x="1689862" y="2100707"/>
                    </a:lnTo>
                    <a:lnTo>
                      <a:pt x="1770380" y="2701290"/>
                    </a:lnTo>
                    <a:lnTo>
                      <a:pt x="1528953" y="2175637"/>
                    </a:lnTo>
                    <a:lnTo>
                      <a:pt x="562991" y="3751580"/>
                    </a:lnTo>
                    <a:lnTo>
                      <a:pt x="1206881" y="2100707"/>
                    </a:lnTo>
                    <a:lnTo>
                      <a:pt x="723900" y="2476119"/>
                    </a:lnTo>
                    <a:lnTo>
                      <a:pt x="965454" y="2025650"/>
                    </a:lnTo>
                    <a:lnTo>
                      <a:pt x="482473" y="2175637"/>
                    </a:lnTo>
                    <a:lnTo>
                      <a:pt x="804418" y="1875663"/>
                    </a:lnTo>
                    <a:lnTo>
                      <a:pt x="0" y="1800860"/>
                    </a:lnTo>
                    <a:lnTo>
                      <a:pt x="643509" y="1575689"/>
                    </a:lnTo>
                    <a:lnTo>
                      <a:pt x="80518" y="1500886"/>
                    </a:lnTo>
                    <a:lnTo>
                      <a:pt x="643509" y="1350899"/>
                    </a:lnTo>
                    <a:lnTo>
                      <a:pt x="321945" y="1200277"/>
                    </a:lnTo>
                    <a:lnTo>
                      <a:pt x="723900" y="1050290"/>
                    </a:lnTo>
                    <a:lnTo>
                      <a:pt x="161036" y="750316"/>
                    </a:lnTo>
                    <a:lnTo>
                      <a:pt x="723900" y="825373"/>
                    </a:lnTo>
                    <a:lnTo>
                      <a:pt x="482473" y="375412"/>
                    </a:lnTo>
                    <a:lnTo>
                      <a:pt x="884936" y="600456"/>
                    </a:lnTo>
                    <a:lnTo>
                      <a:pt x="884936" y="300482"/>
                    </a:lnTo>
                    <a:lnTo>
                      <a:pt x="1045972" y="675259"/>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8" name="Freeform 37"/>
              <p:cNvSpPr/>
              <p:nvPr/>
            </p:nvSpPr>
            <p:spPr>
              <a:xfrm>
                <a:off x="6898136" y="-14503"/>
                <a:ext cx="3271899" cy="3751097"/>
              </a:xfrm>
              <a:custGeom>
                <a:avLst/>
                <a:gdLst/>
                <a:ahLst/>
                <a:cxnLst/>
                <a:rect l="0" t="0" r="0" b="0"/>
                <a:pathLst>
                  <a:path w="3057128" h="3751097">
                    <a:moveTo>
                      <a:pt x="1046433" y="675197"/>
                    </a:moveTo>
                    <a:lnTo>
                      <a:pt x="885443" y="300088"/>
                    </a:lnTo>
                    <a:lnTo>
                      <a:pt x="885443" y="600175"/>
                    </a:lnTo>
                    <a:lnTo>
                      <a:pt x="482969" y="375109"/>
                    </a:lnTo>
                    <a:lnTo>
                      <a:pt x="724453" y="825241"/>
                    </a:lnTo>
                    <a:lnTo>
                      <a:pt x="160989" y="750219"/>
                    </a:lnTo>
                    <a:lnTo>
                      <a:pt x="724453" y="1050307"/>
                    </a:lnTo>
                    <a:lnTo>
                      <a:pt x="321979" y="1200351"/>
                    </a:lnTo>
                    <a:lnTo>
                      <a:pt x="643959" y="1350394"/>
                    </a:lnTo>
                    <a:lnTo>
                      <a:pt x="80495" y="1500438"/>
                    </a:lnTo>
                    <a:lnTo>
                      <a:pt x="643959" y="1575460"/>
                    </a:lnTo>
                    <a:lnTo>
                      <a:pt x="0" y="1800526"/>
                    </a:lnTo>
                    <a:lnTo>
                      <a:pt x="804948" y="1875548"/>
                    </a:lnTo>
                    <a:lnTo>
                      <a:pt x="482969" y="2175636"/>
                    </a:lnTo>
                    <a:lnTo>
                      <a:pt x="965938" y="2025592"/>
                    </a:lnTo>
                    <a:lnTo>
                      <a:pt x="724453" y="2475723"/>
                    </a:lnTo>
                    <a:lnTo>
                      <a:pt x="1207422" y="2100614"/>
                    </a:lnTo>
                    <a:lnTo>
                      <a:pt x="563464" y="3751096"/>
                    </a:lnTo>
                    <a:lnTo>
                      <a:pt x="1529402" y="2175636"/>
                    </a:lnTo>
                    <a:lnTo>
                      <a:pt x="1770886" y="2700789"/>
                    </a:lnTo>
                    <a:lnTo>
                      <a:pt x="1690392" y="2100614"/>
                    </a:lnTo>
                    <a:lnTo>
                      <a:pt x="2173361" y="2400701"/>
                    </a:lnTo>
                    <a:lnTo>
                      <a:pt x="2092866" y="2100614"/>
                    </a:lnTo>
                    <a:lnTo>
                      <a:pt x="2493663" y="2325680"/>
                    </a:lnTo>
                    <a:lnTo>
                      <a:pt x="2253855" y="1875548"/>
                    </a:lnTo>
                    <a:lnTo>
                      <a:pt x="3057127" y="2025592"/>
                    </a:lnTo>
                    <a:lnTo>
                      <a:pt x="2334350" y="1725504"/>
                    </a:lnTo>
                    <a:lnTo>
                      <a:pt x="2574158" y="1575460"/>
                    </a:lnTo>
                    <a:lnTo>
                      <a:pt x="2334350" y="1425416"/>
                    </a:lnTo>
                    <a:lnTo>
                      <a:pt x="3057127" y="1350394"/>
                    </a:lnTo>
                    <a:lnTo>
                      <a:pt x="2253855" y="1275373"/>
                    </a:lnTo>
                    <a:lnTo>
                      <a:pt x="2574158" y="1050307"/>
                    </a:lnTo>
                    <a:lnTo>
                      <a:pt x="2092866" y="975285"/>
                    </a:lnTo>
                    <a:lnTo>
                      <a:pt x="2815643" y="750219"/>
                    </a:lnTo>
                    <a:lnTo>
                      <a:pt x="2092866" y="825241"/>
                    </a:lnTo>
                    <a:lnTo>
                      <a:pt x="2413168" y="375109"/>
                    </a:lnTo>
                    <a:lnTo>
                      <a:pt x="1770886" y="750219"/>
                    </a:lnTo>
                    <a:lnTo>
                      <a:pt x="2012371" y="225066"/>
                    </a:lnTo>
                    <a:lnTo>
                      <a:pt x="1448907" y="675197"/>
                    </a:lnTo>
                    <a:lnTo>
                      <a:pt x="1448907" y="300088"/>
                    </a:lnTo>
                    <a:lnTo>
                      <a:pt x="1287917" y="600175"/>
                    </a:lnTo>
                    <a:lnTo>
                      <a:pt x="1126928" y="0"/>
                    </a:lnTo>
                    <a:close/>
                  </a:path>
                </a:pathLst>
              </a:custGeom>
              <a:solidFill>
                <a:schemeClr val="accent1">
                  <a:alpha val="0"/>
                </a:schemeClr>
              </a:solidFill>
              <a:ln w="33274"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40" name="TextBox 39"/>
            <p:cNvSpPr txBox="1"/>
            <p:nvPr/>
          </p:nvSpPr>
          <p:spPr>
            <a:xfrm>
              <a:off x="7319645" y="952500"/>
              <a:ext cx="2414841" cy="923330"/>
            </a:xfrm>
            <a:prstGeom prst="rect">
              <a:avLst/>
            </a:prstGeom>
            <a:noFill/>
          </p:spPr>
          <p:txBody>
            <a:bodyPr vert="horz" wrap="square" rtlCol="0">
              <a:spAutoFit/>
            </a:bodyPr>
            <a:lstStyle/>
            <a:p>
              <a:r>
                <a:rPr lang="en-NZ" dirty="0">
                  <a:solidFill>
                    <a:srgbClr val="000000"/>
                  </a:solidFill>
                  <a:latin typeface="Arial - 16"/>
                </a:rPr>
                <a:t>In summer the Earth</a:t>
              </a:r>
            </a:p>
            <a:p>
              <a:r>
                <a:rPr lang="en-NZ" dirty="0">
                  <a:solidFill>
                    <a:srgbClr val="000000"/>
                  </a:solidFill>
                  <a:latin typeface="Arial - 16"/>
                </a:rPr>
                <a:t>is closer to the Sun. </a:t>
              </a:r>
            </a:p>
            <a:p>
              <a:r>
                <a:rPr lang="en-NZ" dirty="0">
                  <a:solidFill>
                    <a:srgbClr val="000000"/>
                  </a:solidFill>
                  <a:latin typeface="Arial - 16"/>
                </a:rPr>
                <a:t>That is why!</a:t>
              </a:r>
            </a:p>
          </p:txBody>
        </p:sp>
      </p:grpSp>
      <p:grpSp>
        <p:nvGrpSpPr>
          <p:cNvPr id="75" name="Group 74"/>
          <p:cNvGrpSpPr/>
          <p:nvPr/>
        </p:nvGrpSpPr>
        <p:grpSpPr>
          <a:xfrm>
            <a:off x="5667865" y="2769132"/>
            <a:ext cx="2632412" cy="3755010"/>
            <a:chOff x="4914900" y="1209547"/>
            <a:chExt cx="2632412" cy="3755011"/>
          </a:xfrm>
        </p:grpSpPr>
        <p:grpSp>
          <p:nvGrpSpPr>
            <p:cNvPr id="70" name="Group 69"/>
            <p:cNvGrpSpPr/>
            <p:nvPr/>
          </p:nvGrpSpPr>
          <p:grpSpPr>
            <a:xfrm>
              <a:off x="5906643" y="2972816"/>
              <a:ext cx="999999" cy="1991742"/>
              <a:chOff x="5906643" y="2972816"/>
              <a:chExt cx="999999" cy="1991742"/>
            </a:xfrm>
          </p:grpSpPr>
          <p:sp>
            <p:nvSpPr>
              <p:cNvPr id="42" name="Freeform 41"/>
              <p:cNvSpPr/>
              <p:nvPr/>
            </p:nvSpPr>
            <p:spPr>
              <a:xfrm>
                <a:off x="6155817" y="4434840"/>
                <a:ext cx="229490" cy="387478"/>
              </a:xfrm>
              <a:custGeom>
                <a:avLst/>
                <a:gdLst/>
                <a:ahLst/>
                <a:cxnLst/>
                <a:rect l="0" t="0" r="0" b="0"/>
                <a:pathLst>
                  <a:path w="229490" h="387478">
                    <a:moveTo>
                      <a:pt x="189738" y="6350"/>
                    </a:moveTo>
                    <a:lnTo>
                      <a:pt x="186436" y="123952"/>
                    </a:lnTo>
                    <a:lnTo>
                      <a:pt x="189738" y="157353"/>
                    </a:lnTo>
                    <a:lnTo>
                      <a:pt x="201676" y="197866"/>
                    </a:lnTo>
                    <a:lnTo>
                      <a:pt x="210185" y="236474"/>
                    </a:lnTo>
                    <a:lnTo>
                      <a:pt x="220218" y="284480"/>
                    </a:lnTo>
                    <a:lnTo>
                      <a:pt x="229489" y="327533"/>
                    </a:lnTo>
                    <a:lnTo>
                      <a:pt x="218059" y="342011"/>
                    </a:lnTo>
                    <a:lnTo>
                      <a:pt x="205613" y="350901"/>
                    </a:lnTo>
                    <a:lnTo>
                      <a:pt x="193040" y="360934"/>
                    </a:lnTo>
                    <a:lnTo>
                      <a:pt x="176530" y="367919"/>
                    </a:lnTo>
                    <a:lnTo>
                      <a:pt x="159385" y="375412"/>
                    </a:lnTo>
                    <a:lnTo>
                      <a:pt x="134874" y="383032"/>
                    </a:lnTo>
                    <a:lnTo>
                      <a:pt x="108458" y="387477"/>
                    </a:lnTo>
                    <a:lnTo>
                      <a:pt x="88011" y="386842"/>
                    </a:lnTo>
                    <a:lnTo>
                      <a:pt x="54229" y="382524"/>
                    </a:lnTo>
                    <a:lnTo>
                      <a:pt x="50165" y="362204"/>
                    </a:lnTo>
                    <a:lnTo>
                      <a:pt x="36449" y="321818"/>
                    </a:lnTo>
                    <a:lnTo>
                      <a:pt x="20447" y="266827"/>
                    </a:lnTo>
                    <a:lnTo>
                      <a:pt x="19939" y="246507"/>
                    </a:lnTo>
                    <a:lnTo>
                      <a:pt x="17907" y="228854"/>
                    </a:lnTo>
                    <a:lnTo>
                      <a:pt x="15240" y="207391"/>
                    </a:lnTo>
                    <a:lnTo>
                      <a:pt x="12573" y="183261"/>
                    </a:lnTo>
                    <a:lnTo>
                      <a:pt x="10668" y="159258"/>
                    </a:lnTo>
                    <a:lnTo>
                      <a:pt x="6731" y="133350"/>
                    </a:lnTo>
                    <a:lnTo>
                      <a:pt x="4826" y="100584"/>
                    </a:lnTo>
                    <a:lnTo>
                      <a:pt x="3429" y="43688"/>
                    </a:lnTo>
                    <a:lnTo>
                      <a:pt x="1397" y="18415"/>
                    </a:lnTo>
                    <a:lnTo>
                      <a:pt x="0" y="0"/>
                    </a:lnTo>
                    <a:close/>
                  </a:path>
                </a:pathLst>
              </a:custGeom>
              <a:solidFill>
                <a:srgbClr val="FFCCCC"/>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3" name="Freeform 42"/>
              <p:cNvSpPr/>
              <p:nvPr/>
            </p:nvSpPr>
            <p:spPr>
              <a:xfrm>
                <a:off x="6194806" y="4759833"/>
                <a:ext cx="212091" cy="106173"/>
              </a:xfrm>
              <a:custGeom>
                <a:avLst/>
                <a:gdLst/>
                <a:ahLst/>
                <a:cxnLst/>
                <a:rect l="0" t="0" r="0" b="0"/>
                <a:pathLst>
                  <a:path w="212091" h="106173">
                    <a:moveTo>
                      <a:pt x="8636" y="53721"/>
                    </a:moveTo>
                    <a:lnTo>
                      <a:pt x="21209" y="58039"/>
                    </a:lnTo>
                    <a:lnTo>
                      <a:pt x="38989" y="60706"/>
                    </a:lnTo>
                    <a:lnTo>
                      <a:pt x="56896" y="60706"/>
                    </a:lnTo>
                    <a:lnTo>
                      <a:pt x="74168" y="58674"/>
                    </a:lnTo>
                    <a:lnTo>
                      <a:pt x="100584" y="55499"/>
                    </a:lnTo>
                    <a:lnTo>
                      <a:pt x="120396" y="48641"/>
                    </a:lnTo>
                    <a:lnTo>
                      <a:pt x="138176" y="42926"/>
                    </a:lnTo>
                    <a:lnTo>
                      <a:pt x="161925" y="28448"/>
                    </a:lnTo>
                    <a:lnTo>
                      <a:pt x="181229" y="11811"/>
                    </a:lnTo>
                    <a:lnTo>
                      <a:pt x="188341" y="0"/>
                    </a:lnTo>
                    <a:lnTo>
                      <a:pt x="194310" y="14478"/>
                    </a:lnTo>
                    <a:lnTo>
                      <a:pt x="202311" y="30861"/>
                    </a:lnTo>
                    <a:lnTo>
                      <a:pt x="204343" y="43434"/>
                    </a:lnTo>
                    <a:lnTo>
                      <a:pt x="212090" y="73279"/>
                    </a:lnTo>
                    <a:lnTo>
                      <a:pt x="197612" y="81407"/>
                    </a:lnTo>
                    <a:lnTo>
                      <a:pt x="178562" y="83439"/>
                    </a:lnTo>
                    <a:lnTo>
                      <a:pt x="152146" y="94107"/>
                    </a:lnTo>
                    <a:lnTo>
                      <a:pt x="118491" y="99822"/>
                    </a:lnTo>
                    <a:lnTo>
                      <a:pt x="83947" y="104775"/>
                    </a:lnTo>
                    <a:lnTo>
                      <a:pt x="52324" y="106172"/>
                    </a:lnTo>
                    <a:lnTo>
                      <a:pt x="33782" y="106172"/>
                    </a:lnTo>
                    <a:lnTo>
                      <a:pt x="21209" y="105537"/>
                    </a:lnTo>
                    <a:lnTo>
                      <a:pt x="7366" y="100965"/>
                    </a:lnTo>
                    <a:lnTo>
                      <a:pt x="0" y="85979"/>
                    </a:lnTo>
                    <a:lnTo>
                      <a:pt x="0" y="75057"/>
                    </a:lnTo>
                    <a:lnTo>
                      <a:pt x="0" y="66421"/>
                    </a:lnTo>
                    <a:lnTo>
                      <a:pt x="5969" y="53721"/>
                    </a:lnTo>
                    <a:close/>
                  </a:path>
                </a:pathLst>
              </a:custGeom>
              <a:solidFill>
                <a:srgbClr val="FAE398"/>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4" name="Oval 43"/>
              <p:cNvSpPr/>
              <p:nvPr/>
            </p:nvSpPr>
            <p:spPr>
              <a:xfrm>
                <a:off x="6238621" y="3238881"/>
                <a:ext cx="59436" cy="78994"/>
              </a:xfrm>
              <a:prstGeom prst="ellipse">
                <a:avLst/>
              </a:prstGeom>
              <a:solidFill>
                <a:srgbClr val="FFCCCC"/>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5" name="Freeform 44"/>
              <p:cNvSpPr/>
              <p:nvPr/>
            </p:nvSpPr>
            <p:spPr>
              <a:xfrm>
                <a:off x="6381242" y="3554984"/>
                <a:ext cx="224664" cy="310897"/>
              </a:xfrm>
              <a:custGeom>
                <a:avLst/>
                <a:gdLst/>
                <a:ahLst/>
                <a:cxnLst/>
                <a:rect l="0" t="0" r="0" b="0"/>
                <a:pathLst>
                  <a:path w="224664" h="310897">
                    <a:moveTo>
                      <a:pt x="224663" y="192786"/>
                    </a:moveTo>
                    <a:lnTo>
                      <a:pt x="224663" y="199009"/>
                    </a:lnTo>
                    <a:lnTo>
                      <a:pt x="224663" y="205359"/>
                    </a:lnTo>
                    <a:lnTo>
                      <a:pt x="224028" y="208534"/>
                    </a:lnTo>
                    <a:lnTo>
                      <a:pt x="224028" y="209931"/>
                    </a:lnTo>
                    <a:lnTo>
                      <a:pt x="224028" y="211709"/>
                    </a:lnTo>
                    <a:lnTo>
                      <a:pt x="223520" y="218059"/>
                    </a:lnTo>
                    <a:lnTo>
                      <a:pt x="222123" y="223774"/>
                    </a:lnTo>
                    <a:lnTo>
                      <a:pt x="220726" y="229489"/>
                    </a:lnTo>
                    <a:lnTo>
                      <a:pt x="220091" y="230124"/>
                    </a:lnTo>
                    <a:lnTo>
                      <a:pt x="220091" y="230632"/>
                    </a:lnTo>
                    <a:lnTo>
                      <a:pt x="219456" y="231902"/>
                    </a:lnTo>
                    <a:lnTo>
                      <a:pt x="218694" y="235204"/>
                    </a:lnTo>
                    <a:lnTo>
                      <a:pt x="216789" y="240792"/>
                    </a:lnTo>
                    <a:lnTo>
                      <a:pt x="215392" y="243332"/>
                    </a:lnTo>
                    <a:lnTo>
                      <a:pt x="214249" y="245872"/>
                    </a:lnTo>
                    <a:lnTo>
                      <a:pt x="212090" y="250825"/>
                    </a:lnTo>
                    <a:lnTo>
                      <a:pt x="210185" y="254000"/>
                    </a:lnTo>
                    <a:lnTo>
                      <a:pt x="208788" y="254762"/>
                    </a:lnTo>
                    <a:lnTo>
                      <a:pt x="208788" y="256540"/>
                    </a:lnTo>
                    <a:lnTo>
                      <a:pt x="205613" y="261747"/>
                    </a:lnTo>
                    <a:lnTo>
                      <a:pt x="201676" y="266700"/>
                    </a:lnTo>
                    <a:lnTo>
                      <a:pt x="197612" y="271780"/>
                    </a:lnTo>
                    <a:lnTo>
                      <a:pt x="196342" y="272415"/>
                    </a:lnTo>
                    <a:lnTo>
                      <a:pt x="195707" y="273050"/>
                    </a:lnTo>
                    <a:lnTo>
                      <a:pt x="195707" y="273558"/>
                    </a:lnTo>
                    <a:lnTo>
                      <a:pt x="193040" y="276225"/>
                    </a:lnTo>
                    <a:lnTo>
                      <a:pt x="188976" y="280670"/>
                    </a:lnTo>
                    <a:lnTo>
                      <a:pt x="185674" y="283083"/>
                    </a:lnTo>
                    <a:lnTo>
                      <a:pt x="183134" y="284988"/>
                    </a:lnTo>
                    <a:lnTo>
                      <a:pt x="178562" y="288798"/>
                    </a:lnTo>
                    <a:lnTo>
                      <a:pt x="173101" y="292735"/>
                    </a:lnTo>
                    <a:lnTo>
                      <a:pt x="168529" y="295910"/>
                    </a:lnTo>
                    <a:lnTo>
                      <a:pt x="162560" y="299593"/>
                    </a:lnTo>
                    <a:lnTo>
                      <a:pt x="157861" y="301498"/>
                    </a:lnTo>
                    <a:lnTo>
                      <a:pt x="152019" y="304038"/>
                    </a:lnTo>
                    <a:lnTo>
                      <a:pt x="146685" y="306578"/>
                    </a:lnTo>
                    <a:lnTo>
                      <a:pt x="135509" y="309118"/>
                    </a:lnTo>
                    <a:lnTo>
                      <a:pt x="129540" y="310388"/>
                    </a:lnTo>
                    <a:lnTo>
                      <a:pt x="123571" y="310896"/>
                    </a:lnTo>
                    <a:lnTo>
                      <a:pt x="117729" y="310896"/>
                    </a:lnTo>
                    <a:lnTo>
                      <a:pt x="112395" y="310896"/>
                    </a:lnTo>
                    <a:lnTo>
                      <a:pt x="105791" y="310896"/>
                    </a:lnTo>
                    <a:lnTo>
                      <a:pt x="99822" y="310388"/>
                    </a:lnTo>
                    <a:lnTo>
                      <a:pt x="93218" y="309118"/>
                    </a:lnTo>
                    <a:lnTo>
                      <a:pt x="88011" y="307213"/>
                    </a:lnTo>
                    <a:lnTo>
                      <a:pt x="82042" y="305943"/>
                    </a:lnTo>
                    <a:lnTo>
                      <a:pt x="76073" y="304038"/>
                    </a:lnTo>
                    <a:lnTo>
                      <a:pt x="70612" y="301498"/>
                    </a:lnTo>
                    <a:lnTo>
                      <a:pt x="65405" y="299593"/>
                    </a:lnTo>
                    <a:lnTo>
                      <a:pt x="60198" y="295910"/>
                    </a:lnTo>
                    <a:lnTo>
                      <a:pt x="55626" y="293370"/>
                    </a:lnTo>
                    <a:lnTo>
                      <a:pt x="50165" y="289560"/>
                    </a:lnTo>
                    <a:lnTo>
                      <a:pt x="45593" y="285623"/>
                    </a:lnTo>
                    <a:lnTo>
                      <a:pt x="40894" y="281305"/>
                    </a:lnTo>
                    <a:lnTo>
                      <a:pt x="36322" y="276733"/>
                    </a:lnTo>
                    <a:lnTo>
                      <a:pt x="31623" y="272415"/>
                    </a:lnTo>
                    <a:lnTo>
                      <a:pt x="27813" y="267462"/>
                    </a:lnTo>
                    <a:lnTo>
                      <a:pt x="23749" y="261747"/>
                    </a:lnTo>
                    <a:lnTo>
                      <a:pt x="19812" y="257175"/>
                    </a:lnTo>
                    <a:lnTo>
                      <a:pt x="15875" y="250317"/>
                    </a:lnTo>
                    <a:lnTo>
                      <a:pt x="13335" y="245237"/>
                    </a:lnTo>
                    <a:lnTo>
                      <a:pt x="10033" y="239014"/>
                    </a:lnTo>
                    <a:lnTo>
                      <a:pt x="7874" y="232664"/>
                    </a:lnTo>
                    <a:lnTo>
                      <a:pt x="5207" y="226949"/>
                    </a:lnTo>
                    <a:lnTo>
                      <a:pt x="4064" y="219964"/>
                    </a:lnTo>
                    <a:lnTo>
                      <a:pt x="1905" y="213614"/>
                    </a:lnTo>
                    <a:lnTo>
                      <a:pt x="1397" y="207899"/>
                    </a:lnTo>
                    <a:lnTo>
                      <a:pt x="762" y="201041"/>
                    </a:lnTo>
                    <a:lnTo>
                      <a:pt x="0" y="194056"/>
                    </a:lnTo>
                    <a:lnTo>
                      <a:pt x="0" y="187706"/>
                    </a:lnTo>
                    <a:lnTo>
                      <a:pt x="762" y="181483"/>
                    </a:lnTo>
                    <a:lnTo>
                      <a:pt x="1397" y="174371"/>
                    </a:lnTo>
                    <a:lnTo>
                      <a:pt x="2667" y="166878"/>
                    </a:lnTo>
                    <a:lnTo>
                      <a:pt x="5969" y="153035"/>
                    </a:lnTo>
                    <a:lnTo>
                      <a:pt x="10033" y="138938"/>
                    </a:lnTo>
                    <a:lnTo>
                      <a:pt x="14478" y="124460"/>
                    </a:lnTo>
                    <a:lnTo>
                      <a:pt x="19812" y="110490"/>
                    </a:lnTo>
                    <a:lnTo>
                      <a:pt x="25146" y="97282"/>
                    </a:lnTo>
                    <a:lnTo>
                      <a:pt x="31115" y="83439"/>
                    </a:lnTo>
                    <a:lnTo>
                      <a:pt x="37084" y="70104"/>
                    </a:lnTo>
                    <a:lnTo>
                      <a:pt x="43688" y="56896"/>
                    </a:lnTo>
                    <a:lnTo>
                      <a:pt x="50927" y="44196"/>
                    </a:lnTo>
                    <a:lnTo>
                      <a:pt x="54229" y="37338"/>
                    </a:lnTo>
                    <a:lnTo>
                      <a:pt x="58293" y="32258"/>
                    </a:lnTo>
                    <a:lnTo>
                      <a:pt x="62103" y="25908"/>
                    </a:lnTo>
                    <a:lnTo>
                      <a:pt x="65405" y="22098"/>
                    </a:lnTo>
                    <a:lnTo>
                      <a:pt x="70104" y="17018"/>
                    </a:lnTo>
                    <a:lnTo>
                      <a:pt x="73914" y="13843"/>
                    </a:lnTo>
                    <a:lnTo>
                      <a:pt x="78740" y="10668"/>
                    </a:lnTo>
                    <a:lnTo>
                      <a:pt x="83185" y="7493"/>
                    </a:lnTo>
                    <a:lnTo>
                      <a:pt x="88011" y="4953"/>
                    </a:lnTo>
                    <a:lnTo>
                      <a:pt x="92456" y="3175"/>
                    </a:lnTo>
                    <a:lnTo>
                      <a:pt x="97282" y="1778"/>
                    </a:lnTo>
                    <a:lnTo>
                      <a:pt x="102489" y="635"/>
                    </a:lnTo>
                    <a:lnTo>
                      <a:pt x="107696" y="0"/>
                    </a:lnTo>
                    <a:lnTo>
                      <a:pt x="112903" y="0"/>
                    </a:lnTo>
                    <a:lnTo>
                      <a:pt x="118872" y="1143"/>
                    </a:lnTo>
                    <a:lnTo>
                      <a:pt x="124333" y="2540"/>
                    </a:lnTo>
                    <a:lnTo>
                      <a:pt x="129540" y="3175"/>
                    </a:lnTo>
                    <a:lnTo>
                      <a:pt x="135509" y="5715"/>
                    </a:lnTo>
                    <a:lnTo>
                      <a:pt x="140081" y="7493"/>
                    </a:lnTo>
                    <a:lnTo>
                      <a:pt x="145542" y="10668"/>
                    </a:lnTo>
                    <a:lnTo>
                      <a:pt x="150749" y="13843"/>
                    </a:lnTo>
                    <a:lnTo>
                      <a:pt x="155321" y="17018"/>
                    </a:lnTo>
                    <a:lnTo>
                      <a:pt x="160020" y="20955"/>
                    </a:lnTo>
                    <a:lnTo>
                      <a:pt x="164592" y="25908"/>
                    </a:lnTo>
                    <a:lnTo>
                      <a:pt x="168529" y="29718"/>
                    </a:lnTo>
                    <a:lnTo>
                      <a:pt x="173101" y="35433"/>
                    </a:lnTo>
                    <a:lnTo>
                      <a:pt x="177165" y="41148"/>
                    </a:lnTo>
                    <a:lnTo>
                      <a:pt x="181102" y="47371"/>
                    </a:lnTo>
                    <a:lnTo>
                      <a:pt x="185039" y="53721"/>
                    </a:lnTo>
                    <a:lnTo>
                      <a:pt x="188341" y="60706"/>
                    </a:lnTo>
                    <a:lnTo>
                      <a:pt x="192405" y="67564"/>
                    </a:lnTo>
                    <a:lnTo>
                      <a:pt x="195707" y="75819"/>
                    </a:lnTo>
                    <a:lnTo>
                      <a:pt x="198247" y="83439"/>
                    </a:lnTo>
                    <a:lnTo>
                      <a:pt x="199517" y="87757"/>
                    </a:lnTo>
                    <a:lnTo>
                      <a:pt x="200914" y="91694"/>
                    </a:lnTo>
                    <a:lnTo>
                      <a:pt x="206121" y="107315"/>
                    </a:lnTo>
                    <a:lnTo>
                      <a:pt x="211582" y="122555"/>
                    </a:lnTo>
                    <a:lnTo>
                      <a:pt x="213487" y="129667"/>
                    </a:lnTo>
                    <a:lnTo>
                      <a:pt x="215392" y="137160"/>
                    </a:lnTo>
                    <a:lnTo>
                      <a:pt x="216789" y="144145"/>
                    </a:lnTo>
                    <a:lnTo>
                      <a:pt x="218694" y="151638"/>
                    </a:lnTo>
                    <a:lnTo>
                      <a:pt x="221361" y="165608"/>
                    </a:lnTo>
                    <a:lnTo>
                      <a:pt x="222758" y="178816"/>
                    </a:lnTo>
                    <a:close/>
                  </a:path>
                </a:pathLst>
              </a:custGeom>
              <a:solidFill>
                <a:srgbClr val="FFCCCC"/>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6" name="Freeform 45"/>
              <p:cNvSpPr/>
              <p:nvPr/>
            </p:nvSpPr>
            <p:spPr>
              <a:xfrm>
                <a:off x="6336284" y="4433570"/>
                <a:ext cx="261113" cy="392685"/>
              </a:xfrm>
              <a:custGeom>
                <a:avLst/>
                <a:gdLst/>
                <a:ahLst/>
                <a:cxnLst/>
                <a:rect l="0" t="0" r="0" b="0"/>
                <a:pathLst>
                  <a:path w="261113" h="392685">
                    <a:moveTo>
                      <a:pt x="235966" y="0"/>
                    </a:moveTo>
                    <a:lnTo>
                      <a:pt x="243205" y="34671"/>
                    </a:lnTo>
                    <a:lnTo>
                      <a:pt x="233299" y="92202"/>
                    </a:lnTo>
                    <a:lnTo>
                      <a:pt x="222758" y="128905"/>
                    </a:lnTo>
                    <a:lnTo>
                      <a:pt x="233299" y="177038"/>
                    </a:lnTo>
                    <a:lnTo>
                      <a:pt x="249174" y="223774"/>
                    </a:lnTo>
                    <a:lnTo>
                      <a:pt x="261112" y="319151"/>
                    </a:lnTo>
                    <a:lnTo>
                      <a:pt x="255143" y="346456"/>
                    </a:lnTo>
                    <a:lnTo>
                      <a:pt x="245872" y="362204"/>
                    </a:lnTo>
                    <a:lnTo>
                      <a:pt x="224663" y="376047"/>
                    </a:lnTo>
                    <a:lnTo>
                      <a:pt x="182372" y="388747"/>
                    </a:lnTo>
                    <a:lnTo>
                      <a:pt x="130302" y="392684"/>
                    </a:lnTo>
                    <a:lnTo>
                      <a:pt x="79883" y="389509"/>
                    </a:lnTo>
                    <a:lnTo>
                      <a:pt x="61595" y="374269"/>
                    </a:lnTo>
                    <a:lnTo>
                      <a:pt x="53594" y="354711"/>
                    </a:lnTo>
                    <a:lnTo>
                      <a:pt x="47625" y="328803"/>
                    </a:lnTo>
                    <a:lnTo>
                      <a:pt x="36449" y="280797"/>
                    </a:lnTo>
                    <a:lnTo>
                      <a:pt x="28575" y="234569"/>
                    </a:lnTo>
                    <a:lnTo>
                      <a:pt x="25146" y="208661"/>
                    </a:lnTo>
                    <a:lnTo>
                      <a:pt x="19304" y="169418"/>
                    </a:lnTo>
                    <a:lnTo>
                      <a:pt x="9271" y="110617"/>
                    </a:lnTo>
                    <a:lnTo>
                      <a:pt x="0" y="7620"/>
                    </a:lnTo>
                    <a:close/>
                  </a:path>
                </a:pathLst>
              </a:custGeom>
              <a:solidFill>
                <a:srgbClr val="FFCCCC"/>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7" name="Freeform 46"/>
              <p:cNvSpPr/>
              <p:nvPr/>
            </p:nvSpPr>
            <p:spPr>
              <a:xfrm>
                <a:off x="6122162" y="4111879"/>
                <a:ext cx="528067" cy="380493"/>
              </a:xfrm>
              <a:custGeom>
                <a:avLst/>
                <a:gdLst/>
                <a:ahLst/>
                <a:cxnLst/>
                <a:rect l="0" t="0" r="0" b="0"/>
                <a:pathLst>
                  <a:path w="528067" h="380493">
                    <a:moveTo>
                      <a:pt x="487045" y="54864"/>
                    </a:moveTo>
                    <a:lnTo>
                      <a:pt x="496316" y="111252"/>
                    </a:lnTo>
                    <a:lnTo>
                      <a:pt x="505587" y="166751"/>
                    </a:lnTo>
                    <a:lnTo>
                      <a:pt x="527431" y="276098"/>
                    </a:lnTo>
                    <a:lnTo>
                      <a:pt x="528066" y="292735"/>
                    </a:lnTo>
                    <a:lnTo>
                      <a:pt x="526796" y="297053"/>
                    </a:lnTo>
                    <a:lnTo>
                      <a:pt x="522097" y="307721"/>
                    </a:lnTo>
                    <a:lnTo>
                      <a:pt x="518795" y="312293"/>
                    </a:lnTo>
                    <a:lnTo>
                      <a:pt x="490474" y="338201"/>
                    </a:lnTo>
                    <a:lnTo>
                      <a:pt x="473329" y="350266"/>
                    </a:lnTo>
                    <a:lnTo>
                      <a:pt x="452628" y="358394"/>
                    </a:lnTo>
                    <a:lnTo>
                      <a:pt x="408432" y="368427"/>
                    </a:lnTo>
                    <a:lnTo>
                      <a:pt x="371475" y="374777"/>
                    </a:lnTo>
                    <a:lnTo>
                      <a:pt x="315214" y="379857"/>
                    </a:lnTo>
                    <a:lnTo>
                      <a:pt x="296799" y="380492"/>
                    </a:lnTo>
                    <a:lnTo>
                      <a:pt x="259842" y="380492"/>
                    </a:lnTo>
                    <a:lnTo>
                      <a:pt x="221996" y="379222"/>
                    </a:lnTo>
                    <a:lnTo>
                      <a:pt x="184404" y="376047"/>
                    </a:lnTo>
                    <a:lnTo>
                      <a:pt x="146812" y="370332"/>
                    </a:lnTo>
                    <a:lnTo>
                      <a:pt x="146177" y="256540"/>
                    </a:lnTo>
                    <a:lnTo>
                      <a:pt x="152781" y="144653"/>
                    </a:lnTo>
                    <a:lnTo>
                      <a:pt x="153289" y="121920"/>
                    </a:lnTo>
                    <a:lnTo>
                      <a:pt x="154051" y="129413"/>
                    </a:lnTo>
                    <a:lnTo>
                      <a:pt x="154051" y="155448"/>
                    </a:lnTo>
                    <a:lnTo>
                      <a:pt x="149479" y="199009"/>
                    </a:lnTo>
                    <a:lnTo>
                      <a:pt x="145415" y="266065"/>
                    </a:lnTo>
                    <a:lnTo>
                      <a:pt x="147320" y="338201"/>
                    </a:lnTo>
                    <a:lnTo>
                      <a:pt x="130175" y="345694"/>
                    </a:lnTo>
                    <a:lnTo>
                      <a:pt x="126873" y="345694"/>
                    </a:lnTo>
                    <a:lnTo>
                      <a:pt x="110998" y="348234"/>
                    </a:lnTo>
                    <a:lnTo>
                      <a:pt x="96520" y="348234"/>
                    </a:lnTo>
                    <a:lnTo>
                      <a:pt x="82677" y="345694"/>
                    </a:lnTo>
                    <a:lnTo>
                      <a:pt x="69342" y="342519"/>
                    </a:lnTo>
                    <a:lnTo>
                      <a:pt x="53594" y="336804"/>
                    </a:lnTo>
                    <a:lnTo>
                      <a:pt x="39624" y="330454"/>
                    </a:lnTo>
                    <a:lnTo>
                      <a:pt x="26543" y="321691"/>
                    </a:lnTo>
                    <a:lnTo>
                      <a:pt x="13208" y="312293"/>
                    </a:lnTo>
                    <a:lnTo>
                      <a:pt x="2794" y="297053"/>
                    </a:lnTo>
                    <a:lnTo>
                      <a:pt x="0" y="287528"/>
                    </a:lnTo>
                    <a:lnTo>
                      <a:pt x="1397" y="224282"/>
                    </a:lnTo>
                    <a:lnTo>
                      <a:pt x="6604" y="174498"/>
                    </a:lnTo>
                    <a:lnTo>
                      <a:pt x="15113" y="124460"/>
                    </a:lnTo>
                    <a:lnTo>
                      <a:pt x="27051" y="75819"/>
                    </a:lnTo>
                    <a:lnTo>
                      <a:pt x="43688" y="51181"/>
                    </a:lnTo>
                    <a:lnTo>
                      <a:pt x="51054" y="34163"/>
                    </a:lnTo>
                    <a:lnTo>
                      <a:pt x="52197" y="26416"/>
                    </a:lnTo>
                    <a:lnTo>
                      <a:pt x="51562" y="19558"/>
                    </a:lnTo>
                    <a:lnTo>
                      <a:pt x="57531" y="14605"/>
                    </a:lnTo>
                    <a:lnTo>
                      <a:pt x="72009" y="5715"/>
                    </a:lnTo>
                    <a:lnTo>
                      <a:pt x="80010" y="3175"/>
                    </a:lnTo>
                    <a:lnTo>
                      <a:pt x="87884" y="0"/>
                    </a:lnTo>
                    <a:lnTo>
                      <a:pt x="379349" y="7493"/>
                    </a:lnTo>
                    <a:lnTo>
                      <a:pt x="411734" y="14605"/>
                    </a:lnTo>
                    <a:lnTo>
                      <a:pt x="457327" y="30353"/>
                    </a:lnTo>
                    <a:lnTo>
                      <a:pt x="475869" y="39878"/>
                    </a:lnTo>
                    <a:close/>
                  </a:path>
                </a:pathLst>
              </a:custGeom>
              <a:solidFill>
                <a:srgbClr val="05491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8" name="Freeform 47"/>
              <p:cNvSpPr/>
              <p:nvPr/>
            </p:nvSpPr>
            <p:spPr>
              <a:xfrm>
                <a:off x="6690614" y="3938016"/>
                <a:ext cx="216028" cy="553086"/>
              </a:xfrm>
              <a:custGeom>
                <a:avLst/>
                <a:gdLst/>
                <a:ahLst/>
                <a:cxnLst/>
                <a:rect l="0" t="0" r="0" b="0"/>
                <a:pathLst>
                  <a:path w="216028" h="553086">
                    <a:moveTo>
                      <a:pt x="153289" y="0"/>
                    </a:moveTo>
                    <a:lnTo>
                      <a:pt x="157099" y="17653"/>
                    </a:lnTo>
                    <a:lnTo>
                      <a:pt x="157099" y="27940"/>
                    </a:lnTo>
                    <a:lnTo>
                      <a:pt x="159258" y="33528"/>
                    </a:lnTo>
                    <a:lnTo>
                      <a:pt x="160528" y="39243"/>
                    </a:lnTo>
                    <a:lnTo>
                      <a:pt x="160528" y="41148"/>
                    </a:lnTo>
                    <a:lnTo>
                      <a:pt x="159893" y="42926"/>
                    </a:lnTo>
                    <a:lnTo>
                      <a:pt x="165862" y="64516"/>
                    </a:lnTo>
                    <a:lnTo>
                      <a:pt x="170434" y="86614"/>
                    </a:lnTo>
                    <a:lnTo>
                      <a:pt x="174498" y="108712"/>
                    </a:lnTo>
                    <a:lnTo>
                      <a:pt x="177038" y="131445"/>
                    </a:lnTo>
                    <a:lnTo>
                      <a:pt x="178308" y="154178"/>
                    </a:lnTo>
                    <a:lnTo>
                      <a:pt x="178943" y="177038"/>
                    </a:lnTo>
                    <a:lnTo>
                      <a:pt x="177800" y="199771"/>
                    </a:lnTo>
                    <a:lnTo>
                      <a:pt x="176403" y="223774"/>
                    </a:lnTo>
                    <a:lnTo>
                      <a:pt x="172339" y="241427"/>
                    </a:lnTo>
                    <a:lnTo>
                      <a:pt x="164465" y="267335"/>
                    </a:lnTo>
                    <a:lnTo>
                      <a:pt x="159258" y="280035"/>
                    </a:lnTo>
                    <a:lnTo>
                      <a:pt x="154051" y="301498"/>
                    </a:lnTo>
                    <a:lnTo>
                      <a:pt x="148590" y="311658"/>
                    </a:lnTo>
                    <a:lnTo>
                      <a:pt x="144018" y="328041"/>
                    </a:lnTo>
                    <a:lnTo>
                      <a:pt x="132842" y="354711"/>
                    </a:lnTo>
                    <a:lnTo>
                      <a:pt x="129540" y="367284"/>
                    </a:lnTo>
                    <a:lnTo>
                      <a:pt x="128143" y="380619"/>
                    </a:lnTo>
                    <a:lnTo>
                      <a:pt x="134747" y="395605"/>
                    </a:lnTo>
                    <a:lnTo>
                      <a:pt x="137414" y="412242"/>
                    </a:lnTo>
                    <a:lnTo>
                      <a:pt x="135509" y="428625"/>
                    </a:lnTo>
                    <a:lnTo>
                      <a:pt x="132842" y="437515"/>
                    </a:lnTo>
                    <a:lnTo>
                      <a:pt x="123571" y="453136"/>
                    </a:lnTo>
                    <a:lnTo>
                      <a:pt x="119507" y="462026"/>
                    </a:lnTo>
                    <a:lnTo>
                      <a:pt x="122936" y="469011"/>
                    </a:lnTo>
                    <a:lnTo>
                      <a:pt x="127381" y="473456"/>
                    </a:lnTo>
                    <a:lnTo>
                      <a:pt x="136652" y="463931"/>
                    </a:lnTo>
                    <a:lnTo>
                      <a:pt x="154051" y="449453"/>
                    </a:lnTo>
                    <a:lnTo>
                      <a:pt x="166370" y="449453"/>
                    </a:lnTo>
                    <a:lnTo>
                      <a:pt x="174498" y="453136"/>
                    </a:lnTo>
                    <a:lnTo>
                      <a:pt x="178943" y="457073"/>
                    </a:lnTo>
                    <a:lnTo>
                      <a:pt x="204851" y="445643"/>
                    </a:lnTo>
                    <a:lnTo>
                      <a:pt x="212090" y="450723"/>
                    </a:lnTo>
                    <a:lnTo>
                      <a:pt x="216027" y="462026"/>
                    </a:lnTo>
                    <a:lnTo>
                      <a:pt x="216027" y="476631"/>
                    </a:lnTo>
                    <a:lnTo>
                      <a:pt x="215392" y="483616"/>
                    </a:lnTo>
                    <a:lnTo>
                      <a:pt x="213995" y="489331"/>
                    </a:lnTo>
                    <a:lnTo>
                      <a:pt x="207518" y="508254"/>
                    </a:lnTo>
                    <a:lnTo>
                      <a:pt x="204216" y="511429"/>
                    </a:lnTo>
                    <a:lnTo>
                      <a:pt x="204216" y="513207"/>
                    </a:lnTo>
                    <a:lnTo>
                      <a:pt x="191643" y="528447"/>
                    </a:lnTo>
                    <a:lnTo>
                      <a:pt x="177038" y="537972"/>
                    </a:lnTo>
                    <a:lnTo>
                      <a:pt x="168529" y="544830"/>
                    </a:lnTo>
                    <a:lnTo>
                      <a:pt x="154559" y="549402"/>
                    </a:lnTo>
                    <a:lnTo>
                      <a:pt x="134747" y="553085"/>
                    </a:lnTo>
                    <a:lnTo>
                      <a:pt x="115062" y="551815"/>
                    </a:lnTo>
                    <a:lnTo>
                      <a:pt x="80518" y="541655"/>
                    </a:lnTo>
                    <a:lnTo>
                      <a:pt x="49403" y="527812"/>
                    </a:lnTo>
                    <a:lnTo>
                      <a:pt x="33020" y="499999"/>
                    </a:lnTo>
                    <a:lnTo>
                      <a:pt x="27813" y="472313"/>
                    </a:lnTo>
                    <a:lnTo>
                      <a:pt x="15113" y="466598"/>
                    </a:lnTo>
                    <a:lnTo>
                      <a:pt x="6604" y="459486"/>
                    </a:lnTo>
                    <a:lnTo>
                      <a:pt x="635" y="449961"/>
                    </a:lnTo>
                    <a:lnTo>
                      <a:pt x="0" y="438023"/>
                    </a:lnTo>
                    <a:lnTo>
                      <a:pt x="635" y="424815"/>
                    </a:lnTo>
                    <a:lnTo>
                      <a:pt x="8509" y="408305"/>
                    </a:lnTo>
                    <a:lnTo>
                      <a:pt x="23749" y="395605"/>
                    </a:lnTo>
                    <a:lnTo>
                      <a:pt x="42291" y="386842"/>
                    </a:lnTo>
                    <a:lnTo>
                      <a:pt x="50800" y="382397"/>
                    </a:lnTo>
                    <a:lnTo>
                      <a:pt x="53467" y="381762"/>
                    </a:lnTo>
                    <a:lnTo>
                      <a:pt x="49403" y="378587"/>
                    </a:lnTo>
                    <a:lnTo>
                      <a:pt x="46863" y="374269"/>
                    </a:lnTo>
                    <a:lnTo>
                      <a:pt x="40894" y="345186"/>
                    </a:lnTo>
                    <a:lnTo>
                      <a:pt x="37084" y="317373"/>
                    </a:lnTo>
                    <a:lnTo>
                      <a:pt x="34163" y="288925"/>
                    </a:lnTo>
                    <a:lnTo>
                      <a:pt x="32258" y="260350"/>
                    </a:lnTo>
                    <a:lnTo>
                      <a:pt x="31623" y="231394"/>
                    </a:lnTo>
                    <a:lnTo>
                      <a:pt x="33020" y="203454"/>
                    </a:lnTo>
                    <a:lnTo>
                      <a:pt x="33655" y="188468"/>
                    </a:lnTo>
                    <a:lnTo>
                      <a:pt x="34925" y="174371"/>
                    </a:lnTo>
                    <a:lnTo>
                      <a:pt x="38989" y="146685"/>
                    </a:lnTo>
                    <a:lnTo>
                      <a:pt x="34925" y="130175"/>
                    </a:lnTo>
                    <a:lnTo>
                      <a:pt x="27813" y="116840"/>
                    </a:lnTo>
                    <a:lnTo>
                      <a:pt x="21844" y="104267"/>
                    </a:lnTo>
                    <a:lnTo>
                      <a:pt x="17145" y="90424"/>
                    </a:lnTo>
                    <a:lnTo>
                      <a:pt x="11176" y="70866"/>
                    </a:lnTo>
                    <a:close/>
                  </a:path>
                </a:pathLst>
              </a:custGeom>
              <a:solidFill>
                <a:srgbClr val="FFCCCC"/>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9" name="Freeform 48"/>
              <p:cNvSpPr/>
              <p:nvPr/>
            </p:nvSpPr>
            <p:spPr>
              <a:xfrm>
                <a:off x="5906643" y="3788283"/>
                <a:ext cx="345695" cy="595377"/>
              </a:xfrm>
              <a:custGeom>
                <a:avLst/>
                <a:gdLst/>
                <a:ahLst/>
                <a:cxnLst/>
                <a:rect l="0" t="0" r="0" b="0"/>
                <a:pathLst>
                  <a:path w="345695" h="595377">
                    <a:moveTo>
                      <a:pt x="189738" y="51181"/>
                    </a:moveTo>
                    <a:lnTo>
                      <a:pt x="200406" y="43434"/>
                    </a:lnTo>
                    <a:lnTo>
                      <a:pt x="211582" y="32766"/>
                    </a:lnTo>
                    <a:lnTo>
                      <a:pt x="222123" y="25273"/>
                    </a:lnTo>
                    <a:lnTo>
                      <a:pt x="233426" y="20066"/>
                    </a:lnTo>
                    <a:lnTo>
                      <a:pt x="245872" y="10668"/>
                    </a:lnTo>
                    <a:lnTo>
                      <a:pt x="263271" y="0"/>
                    </a:lnTo>
                    <a:lnTo>
                      <a:pt x="289560" y="3683"/>
                    </a:lnTo>
                    <a:lnTo>
                      <a:pt x="345694" y="90932"/>
                    </a:lnTo>
                    <a:lnTo>
                      <a:pt x="333883" y="104140"/>
                    </a:lnTo>
                    <a:lnTo>
                      <a:pt x="329819" y="112395"/>
                    </a:lnTo>
                    <a:lnTo>
                      <a:pt x="314071" y="127635"/>
                    </a:lnTo>
                    <a:lnTo>
                      <a:pt x="296799" y="146050"/>
                    </a:lnTo>
                    <a:lnTo>
                      <a:pt x="287020" y="153543"/>
                    </a:lnTo>
                    <a:lnTo>
                      <a:pt x="263779" y="172466"/>
                    </a:lnTo>
                    <a:lnTo>
                      <a:pt x="239903" y="192151"/>
                    </a:lnTo>
                    <a:lnTo>
                      <a:pt x="222123" y="204724"/>
                    </a:lnTo>
                    <a:lnTo>
                      <a:pt x="214249" y="210439"/>
                    </a:lnTo>
                    <a:lnTo>
                      <a:pt x="207645" y="218567"/>
                    </a:lnTo>
                    <a:lnTo>
                      <a:pt x="200914" y="226314"/>
                    </a:lnTo>
                    <a:lnTo>
                      <a:pt x="196469" y="235204"/>
                    </a:lnTo>
                    <a:lnTo>
                      <a:pt x="193040" y="243840"/>
                    </a:lnTo>
                    <a:lnTo>
                      <a:pt x="189103" y="254000"/>
                    </a:lnTo>
                    <a:lnTo>
                      <a:pt x="187198" y="264795"/>
                    </a:lnTo>
                    <a:lnTo>
                      <a:pt x="186436" y="276098"/>
                    </a:lnTo>
                    <a:lnTo>
                      <a:pt x="175895" y="307721"/>
                    </a:lnTo>
                    <a:lnTo>
                      <a:pt x="164592" y="341884"/>
                    </a:lnTo>
                    <a:lnTo>
                      <a:pt x="150749" y="371602"/>
                    </a:lnTo>
                    <a:lnTo>
                      <a:pt x="138176" y="397510"/>
                    </a:lnTo>
                    <a:lnTo>
                      <a:pt x="137668" y="400050"/>
                    </a:lnTo>
                    <a:lnTo>
                      <a:pt x="137668" y="400685"/>
                    </a:lnTo>
                    <a:lnTo>
                      <a:pt x="127000" y="422148"/>
                    </a:lnTo>
                    <a:lnTo>
                      <a:pt x="142875" y="423418"/>
                    </a:lnTo>
                    <a:lnTo>
                      <a:pt x="155448" y="427863"/>
                    </a:lnTo>
                    <a:lnTo>
                      <a:pt x="170053" y="441198"/>
                    </a:lnTo>
                    <a:lnTo>
                      <a:pt x="180467" y="465836"/>
                    </a:lnTo>
                    <a:lnTo>
                      <a:pt x="181229" y="493014"/>
                    </a:lnTo>
                    <a:lnTo>
                      <a:pt x="179324" y="520827"/>
                    </a:lnTo>
                    <a:lnTo>
                      <a:pt x="164592" y="534035"/>
                    </a:lnTo>
                    <a:lnTo>
                      <a:pt x="141478" y="540385"/>
                    </a:lnTo>
                    <a:lnTo>
                      <a:pt x="130302" y="550545"/>
                    </a:lnTo>
                    <a:lnTo>
                      <a:pt x="130302" y="564896"/>
                    </a:lnTo>
                    <a:lnTo>
                      <a:pt x="113157" y="582041"/>
                    </a:lnTo>
                    <a:lnTo>
                      <a:pt x="93980" y="590423"/>
                    </a:lnTo>
                    <a:lnTo>
                      <a:pt x="69469" y="595376"/>
                    </a:lnTo>
                    <a:lnTo>
                      <a:pt x="48260" y="584708"/>
                    </a:lnTo>
                    <a:lnTo>
                      <a:pt x="30480" y="572643"/>
                    </a:lnTo>
                    <a:lnTo>
                      <a:pt x="14732" y="559308"/>
                    </a:lnTo>
                    <a:lnTo>
                      <a:pt x="7366" y="547370"/>
                    </a:lnTo>
                    <a:lnTo>
                      <a:pt x="0" y="529717"/>
                    </a:lnTo>
                    <a:lnTo>
                      <a:pt x="4826" y="506857"/>
                    </a:lnTo>
                    <a:lnTo>
                      <a:pt x="11430" y="489204"/>
                    </a:lnTo>
                    <a:lnTo>
                      <a:pt x="19939" y="467614"/>
                    </a:lnTo>
                    <a:lnTo>
                      <a:pt x="36449" y="448056"/>
                    </a:lnTo>
                    <a:lnTo>
                      <a:pt x="47117" y="439801"/>
                    </a:lnTo>
                    <a:lnTo>
                      <a:pt x="56388" y="419608"/>
                    </a:lnTo>
                    <a:lnTo>
                      <a:pt x="57531" y="408940"/>
                    </a:lnTo>
                    <a:lnTo>
                      <a:pt x="56388" y="376682"/>
                    </a:lnTo>
                    <a:lnTo>
                      <a:pt x="58928" y="346837"/>
                    </a:lnTo>
                    <a:lnTo>
                      <a:pt x="62357" y="317246"/>
                    </a:lnTo>
                    <a:lnTo>
                      <a:pt x="68199" y="288163"/>
                    </a:lnTo>
                    <a:lnTo>
                      <a:pt x="74676" y="259080"/>
                    </a:lnTo>
                    <a:lnTo>
                      <a:pt x="84709" y="231267"/>
                    </a:lnTo>
                    <a:lnTo>
                      <a:pt x="95885" y="202819"/>
                    </a:lnTo>
                    <a:lnTo>
                      <a:pt x="107823" y="176276"/>
                    </a:lnTo>
                    <a:lnTo>
                      <a:pt x="107823" y="170561"/>
                    </a:lnTo>
                    <a:lnTo>
                      <a:pt x="107823" y="168021"/>
                    </a:lnTo>
                    <a:lnTo>
                      <a:pt x="115062" y="161036"/>
                    </a:lnTo>
                    <a:lnTo>
                      <a:pt x="117729" y="157353"/>
                    </a:lnTo>
                    <a:lnTo>
                      <a:pt x="120396" y="153543"/>
                    </a:lnTo>
                    <a:lnTo>
                      <a:pt x="138938" y="114427"/>
                    </a:lnTo>
                    <a:lnTo>
                      <a:pt x="144780" y="108077"/>
                    </a:lnTo>
                    <a:lnTo>
                      <a:pt x="154813" y="91694"/>
                    </a:lnTo>
                    <a:lnTo>
                      <a:pt x="169291" y="72644"/>
                    </a:lnTo>
                    <a:lnTo>
                      <a:pt x="177165" y="61849"/>
                    </a:lnTo>
                    <a:close/>
                  </a:path>
                </a:pathLst>
              </a:custGeom>
              <a:solidFill>
                <a:srgbClr val="FFCCCC"/>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0" name="Freeform 49"/>
              <p:cNvSpPr/>
              <p:nvPr/>
            </p:nvSpPr>
            <p:spPr>
              <a:xfrm>
                <a:off x="6125464" y="3663061"/>
                <a:ext cx="728219" cy="538481"/>
              </a:xfrm>
              <a:custGeom>
                <a:avLst/>
                <a:gdLst/>
                <a:ahLst/>
                <a:cxnLst/>
                <a:rect l="0" t="0" r="0" b="0"/>
                <a:pathLst>
                  <a:path w="728219" h="538481">
                    <a:moveTo>
                      <a:pt x="81280" y="56261"/>
                    </a:moveTo>
                    <a:lnTo>
                      <a:pt x="93853" y="47498"/>
                    </a:lnTo>
                    <a:lnTo>
                      <a:pt x="107696" y="37973"/>
                    </a:lnTo>
                    <a:lnTo>
                      <a:pt x="123571" y="27178"/>
                    </a:lnTo>
                    <a:lnTo>
                      <a:pt x="140208" y="18415"/>
                    </a:lnTo>
                    <a:lnTo>
                      <a:pt x="161925" y="10160"/>
                    </a:lnTo>
                    <a:lnTo>
                      <a:pt x="191643" y="5588"/>
                    </a:lnTo>
                    <a:lnTo>
                      <a:pt x="226060" y="0"/>
                    </a:lnTo>
                    <a:lnTo>
                      <a:pt x="256540" y="2413"/>
                    </a:lnTo>
                    <a:lnTo>
                      <a:pt x="314071" y="11303"/>
                    </a:lnTo>
                    <a:lnTo>
                      <a:pt x="308102" y="10160"/>
                    </a:lnTo>
                    <a:lnTo>
                      <a:pt x="304038" y="10160"/>
                    </a:lnTo>
                    <a:lnTo>
                      <a:pt x="298831" y="21590"/>
                    </a:lnTo>
                    <a:lnTo>
                      <a:pt x="288163" y="30861"/>
                    </a:lnTo>
                    <a:lnTo>
                      <a:pt x="314071" y="132715"/>
                    </a:lnTo>
                    <a:lnTo>
                      <a:pt x="330454" y="118237"/>
                    </a:lnTo>
                    <a:lnTo>
                      <a:pt x="389890" y="82804"/>
                    </a:lnTo>
                    <a:lnTo>
                      <a:pt x="434340" y="34798"/>
                    </a:lnTo>
                    <a:lnTo>
                      <a:pt x="485140" y="32258"/>
                    </a:lnTo>
                    <a:lnTo>
                      <a:pt x="516890" y="49911"/>
                    </a:lnTo>
                    <a:lnTo>
                      <a:pt x="544703" y="58166"/>
                    </a:lnTo>
                    <a:lnTo>
                      <a:pt x="570357" y="70739"/>
                    </a:lnTo>
                    <a:lnTo>
                      <a:pt x="625221" y="98679"/>
                    </a:lnTo>
                    <a:lnTo>
                      <a:pt x="673481" y="132080"/>
                    </a:lnTo>
                    <a:lnTo>
                      <a:pt x="703199" y="176911"/>
                    </a:lnTo>
                    <a:lnTo>
                      <a:pt x="710438" y="231267"/>
                    </a:lnTo>
                    <a:lnTo>
                      <a:pt x="728218" y="281940"/>
                    </a:lnTo>
                    <a:lnTo>
                      <a:pt x="685419" y="310388"/>
                    </a:lnTo>
                    <a:lnTo>
                      <a:pt x="630555" y="338836"/>
                    </a:lnTo>
                    <a:lnTo>
                      <a:pt x="569595" y="353314"/>
                    </a:lnTo>
                    <a:lnTo>
                      <a:pt x="549910" y="303403"/>
                    </a:lnTo>
                    <a:lnTo>
                      <a:pt x="522732" y="281305"/>
                    </a:lnTo>
                    <a:lnTo>
                      <a:pt x="511556" y="275590"/>
                    </a:lnTo>
                    <a:lnTo>
                      <a:pt x="495681" y="369062"/>
                    </a:lnTo>
                    <a:lnTo>
                      <a:pt x="319913" y="506349"/>
                    </a:lnTo>
                    <a:lnTo>
                      <a:pt x="304038" y="516382"/>
                    </a:lnTo>
                    <a:lnTo>
                      <a:pt x="293497" y="521462"/>
                    </a:lnTo>
                    <a:lnTo>
                      <a:pt x="286893" y="525907"/>
                    </a:lnTo>
                    <a:lnTo>
                      <a:pt x="273685" y="529590"/>
                    </a:lnTo>
                    <a:lnTo>
                      <a:pt x="259842" y="532257"/>
                    </a:lnTo>
                    <a:lnTo>
                      <a:pt x="243840" y="535940"/>
                    </a:lnTo>
                    <a:lnTo>
                      <a:pt x="216789" y="537972"/>
                    </a:lnTo>
                    <a:lnTo>
                      <a:pt x="187833" y="538480"/>
                    </a:lnTo>
                    <a:lnTo>
                      <a:pt x="163957" y="535940"/>
                    </a:lnTo>
                    <a:lnTo>
                      <a:pt x="140208" y="530987"/>
                    </a:lnTo>
                    <a:lnTo>
                      <a:pt x="115697" y="522097"/>
                    </a:lnTo>
                    <a:lnTo>
                      <a:pt x="96520" y="512572"/>
                    </a:lnTo>
                    <a:lnTo>
                      <a:pt x="86741" y="507492"/>
                    </a:lnTo>
                    <a:lnTo>
                      <a:pt x="72009" y="495046"/>
                    </a:lnTo>
                    <a:lnTo>
                      <a:pt x="64135" y="482346"/>
                    </a:lnTo>
                    <a:lnTo>
                      <a:pt x="58928" y="470281"/>
                    </a:lnTo>
                    <a:lnTo>
                      <a:pt x="53594" y="455041"/>
                    </a:lnTo>
                    <a:lnTo>
                      <a:pt x="50292" y="437515"/>
                    </a:lnTo>
                    <a:lnTo>
                      <a:pt x="55626" y="388112"/>
                    </a:lnTo>
                    <a:lnTo>
                      <a:pt x="53594" y="357251"/>
                    </a:lnTo>
                    <a:lnTo>
                      <a:pt x="53594" y="326771"/>
                    </a:lnTo>
                    <a:lnTo>
                      <a:pt x="54229" y="295148"/>
                    </a:lnTo>
                    <a:lnTo>
                      <a:pt x="57531" y="264922"/>
                    </a:lnTo>
                    <a:lnTo>
                      <a:pt x="65532" y="238252"/>
                    </a:lnTo>
                    <a:lnTo>
                      <a:pt x="58928" y="207391"/>
                    </a:lnTo>
                    <a:lnTo>
                      <a:pt x="56769" y="194691"/>
                    </a:lnTo>
                    <a:lnTo>
                      <a:pt x="50292" y="183896"/>
                    </a:lnTo>
                    <a:lnTo>
                      <a:pt x="48895" y="170053"/>
                    </a:lnTo>
                    <a:lnTo>
                      <a:pt x="43688" y="160528"/>
                    </a:lnTo>
                    <a:lnTo>
                      <a:pt x="38989" y="155448"/>
                    </a:lnTo>
                    <a:lnTo>
                      <a:pt x="30353" y="150495"/>
                    </a:lnTo>
                    <a:lnTo>
                      <a:pt x="23241" y="140970"/>
                    </a:lnTo>
                    <a:lnTo>
                      <a:pt x="9906" y="135890"/>
                    </a:lnTo>
                    <a:lnTo>
                      <a:pt x="0" y="130302"/>
                    </a:lnTo>
                    <a:lnTo>
                      <a:pt x="8001" y="123825"/>
                    </a:lnTo>
                    <a:lnTo>
                      <a:pt x="19177" y="115697"/>
                    </a:lnTo>
                    <a:lnTo>
                      <a:pt x="25146" y="109982"/>
                    </a:lnTo>
                    <a:lnTo>
                      <a:pt x="35687" y="99822"/>
                    </a:lnTo>
                    <a:lnTo>
                      <a:pt x="54229" y="84709"/>
                    </a:lnTo>
                    <a:lnTo>
                      <a:pt x="62738" y="78359"/>
                    </a:lnTo>
                    <a:close/>
                  </a:path>
                </a:pathLst>
              </a:custGeom>
              <a:solidFill>
                <a:srgbClr val="8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1" name="Freeform 50"/>
              <p:cNvSpPr/>
              <p:nvPr/>
            </p:nvSpPr>
            <p:spPr>
              <a:xfrm>
                <a:off x="6381015" y="3788283"/>
                <a:ext cx="364745" cy="526543"/>
              </a:xfrm>
              <a:custGeom>
                <a:avLst/>
                <a:gdLst/>
                <a:ahLst/>
                <a:cxnLst/>
                <a:rect l="0" t="0" r="0" b="0"/>
                <a:pathLst>
                  <a:path w="364745" h="526543">
                    <a:moveTo>
                      <a:pt x="309245" y="3175"/>
                    </a:moveTo>
                    <a:lnTo>
                      <a:pt x="322326" y="8255"/>
                    </a:lnTo>
                    <a:lnTo>
                      <a:pt x="332994" y="12573"/>
                    </a:lnTo>
                    <a:lnTo>
                      <a:pt x="350901" y="19558"/>
                    </a:lnTo>
                    <a:lnTo>
                      <a:pt x="364744" y="29591"/>
                    </a:lnTo>
                    <a:lnTo>
                      <a:pt x="321818" y="56261"/>
                    </a:lnTo>
                    <a:lnTo>
                      <a:pt x="290703" y="74676"/>
                    </a:lnTo>
                    <a:lnTo>
                      <a:pt x="274320" y="90297"/>
                    </a:lnTo>
                    <a:lnTo>
                      <a:pt x="246507" y="115062"/>
                    </a:lnTo>
                    <a:lnTo>
                      <a:pt x="233934" y="130175"/>
                    </a:lnTo>
                    <a:lnTo>
                      <a:pt x="221361" y="152908"/>
                    </a:lnTo>
                    <a:lnTo>
                      <a:pt x="208788" y="175641"/>
                    </a:lnTo>
                    <a:lnTo>
                      <a:pt x="198882" y="197866"/>
                    </a:lnTo>
                    <a:lnTo>
                      <a:pt x="196850" y="208534"/>
                    </a:lnTo>
                    <a:lnTo>
                      <a:pt x="199517" y="241554"/>
                    </a:lnTo>
                    <a:lnTo>
                      <a:pt x="204216" y="251587"/>
                    </a:lnTo>
                    <a:lnTo>
                      <a:pt x="210185" y="262890"/>
                    </a:lnTo>
                    <a:lnTo>
                      <a:pt x="241300" y="278130"/>
                    </a:lnTo>
                    <a:lnTo>
                      <a:pt x="263652" y="276098"/>
                    </a:lnTo>
                    <a:lnTo>
                      <a:pt x="268351" y="253365"/>
                    </a:lnTo>
                    <a:lnTo>
                      <a:pt x="272923" y="220599"/>
                    </a:lnTo>
                    <a:lnTo>
                      <a:pt x="282829" y="224917"/>
                    </a:lnTo>
                    <a:lnTo>
                      <a:pt x="320421" y="338836"/>
                    </a:lnTo>
                    <a:lnTo>
                      <a:pt x="313309" y="360299"/>
                    </a:lnTo>
                    <a:lnTo>
                      <a:pt x="310007" y="389382"/>
                    </a:lnTo>
                    <a:lnTo>
                      <a:pt x="311912" y="417830"/>
                    </a:lnTo>
                    <a:lnTo>
                      <a:pt x="316484" y="435483"/>
                    </a:lnTo>
                    <a:lnTo>
                      <a:pt x="305308" y="440563"/>
                    </a:lnTo>
                    <a:lnTo>
                      <a:pt x="298577" y="450088"/>
                    </a:lnTo>
                    <a:lnTo>
                      <a:pt x="229870" y="477901"/>
                    </a:lnTo>
                    <a:lnTo>
                      <a:pt x="165227" y="511937"/>
                    </a:lnTo>
                    <a:lnTo>
                      <a:pt x="142621" y="525399"/>
                    </a:lnTo>
                    <a:lnTo>
                      <a:pt x="127381" y="526542"/>
                    </a:lnTo>
                    <a:lnTo>
                      <a:pt x="123571" y="520192"/>
                    </a:lnTo>
                    <a:lnTo>
                      <a:pt x="98425" y="494284"/>
                    </a:lnTo>
                    <a:lnTo>
                      <a:pt x="79883" y="472821"/>
                    </a:lnTo>
                    <a:lnTo>
                      <a:pt x="68707" y="470281"/>
                    </a:lnTo>
                    <a:lnTo>
                      <a:pt x="50165" y="453771"/>
                    </a:lnTo>
                    <a:lnTo>
                      <a:pt x="44831" y="449453"/>
                    </a:lnTo>
                    <a:lnTo>
                      <a:pt x="34925" y="438023"/>
                    </a:lnTo>
                    <a:lnTo>
                      <a:pt x="19177" y="415290"/>
                    </a:lnTo>
                    <a:lnTo>
                      <a:pt x="13208" y="403860"/>
                    </a:lnTo>
                    <a:lnTo>
                      <a:pt x="8509" y="391160"/>
                    </a:lnTo>
                    <a:lnTo>
                      <a:pt x="1905" y="366014"/>
                    </a:lnTo>
                    <a:lnTo>
                      <a:pt x="0" y="339344"/>
                    </a:lnTo>
                    <a:lnTo>
                      <a:pt x="3302" y="311658"/>
                    </a:lnTo>
                    <a:lnTo>
                      <a:pt x="7239" y="297688"/>
                    </a:lnTo>
                    <a:lnTo>
                      <a:pt x="11811" y="282448"/>
                    </a:lnTo>
                    <a:lnTo>
                      <a:pt x="23749" y="252857"/>
                    </a:lnTo>
                    <a:lnTo>
                      <a:pt x="31623" y="238379"/>
                    </a:lnTo>
                    <a:lnTo>
                      <a:pt x="48260" y="211074"/>
                    </a:lnTo>
                    <a:lnTo>
                      <a:pt x="56769" y="197866"/>
                    </a:lnTo>
                    <a:lnTo>
                      <a:pt x="77216" y="173101"/>
                    </a:lnTo>
                    <a:lnTo>
                      <a:pt x="99822" y="151003"/>
                    </a:lnTo>
                    <a:lnTo>
                      <a:pt x="139446" y="121920"/>
                    </a:lnTo>
                    <a:lnTo>
                      <a:pt x="153289" y="112522"/>
                    </a:lnTo>
                    <a:lnTo>
                      <a:pt x="200914" y="77089"/>
                    </a:lnTo>
                    <a:lnTo>
                      <a:pt x="229362" y="56896"/>
                    </a:lnTo>
                    <a:lnTo>
                      <a:pt x="254381" y="31623"/>
                    </a:lnTo>
                    <a:lnTo>
                      <a:pt x="276225" y="15748"/>
                    </a:lnTo>
                    <a:lnTo>
                      <a:pt x="294005" y="4318"/>
                    </a:lnTo>
                    <a:lnTo>
                      <a:pt x="302641" y="0"/>
                    </a:lnTo>
                    <a:close/>
                  </a:path>
                </a:pathLst>
              </a:custGeom>
              <a:solidFill>
                <a:srgbClr val="F7D151"/>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2" name="Freeform 51"/>
              <p:cNvSpPr/>
              <p:nvPr/>
            </p:nvSpPr>
            <p:spPr>
              <a:xfrm>
                <a:off x="6130798" y="3667506"/>
                <a:ext cx="308738" cy="527178"/>
              </a:xfrm>
              <a:custGeom>
                <a:avLst/>
                <a:gdLst/>
                <a:ahLst/>
                <a:cxnLst/>
                <a:rect l="0" t="0" r="0" b="0"/>
                <a:pathLst>
                  <a:path w="308738" h="527178">
                    <a:moveTo>
                      <a:pt x="150114" y="329311"/>
                    </a:moveTo>
                    <a:lnTo>
                      <a:pt x="146050" y="353949"/>
                    </a:lnTo>
                    <a:lnTo>
                      <a:pt x="144653" y="379222"/>
                    </a:lnTo>
                    <a:lnTo>
                      <a:pt x="138684" y="410337"/>
                    </a:lnTo>
                    <a:lnTo>
                      <a:pt x="125603" y="436753"/>
                    </a:lnTo>
                    <a:lnTo>
                      <a:pt x="93218" y="469646"/>
                    </a:lnTo>
                    <a:lnTo>
                      <a:pt x="54229" y="499872"/>
                    </a:lnTo>
                    <a:lnTo>
                      <a:pt x="24384" y="527177"/>
                    </a:lnTo>
                    <a:lnTo>
                      <a:pt x="9271" y="504444"/>
                    </a:lnTo>
                    <a:lnTo>
                      <a:pt x="635" y="477901"/>
                    </a:lnTo>
                    <a:lnTo>
                      <a:pt x="0" y="450088"/>
                    </a:lnTo>
                    <a:lnTo>
                      <a:pt x="0" y="410845"/>
                    </a:lnTo>
                    <a:lnTo>
                      <a:pt x="9906" y="391160"/>
                    </a:lnTo>
                    <a:lnTo>
                      <a:pt x="5334" y="362839"/>
                    </a:lnTo>
                    <a:lnTo>
                      <a:pt x="11303" y="315976"/>
                    </a:lnTo>
                    <a:lnTo>
                      <a:pt x="33655" y="286385"/>
                    </a:lnTo>
                    <a:lnTo>
                      <a:pt x="49530" y="262890"/>
                    </a:lnTo>
                    <a:lnTo>
                      <a:pt x="57404" y="244602"/>
                    </a:lnTo>
                    <a:lnTo>
                      <a:pt x="90424" y="235712"/>
                    </a:lnTo>
                    <a:lnTo>
                      <a:pt x="103759" y="230632"/>
                    </a:lnTo>
                    <a:lnTo>
                      <a:pt x="121539" y="218567"/>
                    </a:lnTo>
                    <a:lnTo>
                      <a:pt x="131572" y="210439"/>
                    </a:lnTo>
                    <a:lnTo>
                      <a:pt x="144145" y="195326"/>
                    </a:lnTo>
                    <a:lnTo>
                      <a:pt x="171196" y="164973"/>
                    </a:lnTo>
                    <a:lnTo>
                      <a:pt x="186944" y="139065"/>
                    </a:lnTo>
                    <a:lnTo>
                      <a:pt x="207391" y="116967"/>
                    </a:lnTo>
                    <a:lnTo>
                      <a:pt x="229997" y="91059"/>
                    </a:lnTo>
                    <a:lnTo>
                      <a:pt x="242570" y="70104"/>
                    </a:lnTo>
                    <a:lnTo>
                      <a:pt x="252349" y="50546"/>
                    </a:lnTo>
                    <a:lnTo>
                      <a:pt x="261620" y="25908"/>
                    </a:lnTo>
                    <a:lnTo>
                      <a:pt x="267589" y="0"/>
                    </a:lnTo>
                    <a:lnTo>
                      <a:pt x="308737" y="3683"/>
                    </a:lnTo>
                    <a:lnTo>
                      <a:pt x="302006" y="9398"/>
                    </a:lnTo>
                    <a:lnTo>
                      <a:pt x="290195" y="39878"/>
                    </a:lnTo>
                    <a:lnTo>
                      <a:pt x="290195" y="56896"/>
                    </a:lnTo>
                    <a:lnTo>
                      <a:pt x="286766" y="81534"/>
                    </a:lnTo>
                    <a:lnTo>
                      <a:pt x="279527" y="104267"/>
                    </a:lnTo>
                    <a:lnTo>
                      <a:pt x="272288" y="129032"/>
                    </a:lnTo>
                    <a:lnTo>
                      <a:pt x="258318" y="156083"/>
                    </a:lnTo>
                    <a:lnTo>
                      <a:pt x="245237" y="175641"/>
                    </a:lnTo>
                    <a:lnTo>
                      <a:pt x="238506" y="188341"/>
                    </a:lnTo>
                    <a:lnTo>
                      <a:pt x="225298" y="211074"/>
                    </a:lnTo>
                    <a:lnTo>
                      <a:pt x="210185" y="235712"/>
                    </a:lnTo>
                    <a:lnTo>
                      <a:pt x="192278" y="260477"/>
                    </a:lnTo>
                    <a:lnTo>
                      <a:pt x="175133" y="280670"/>
                    </a:lnTo>
                    <a:lnTo>
                      <a:pt x="158623" y="307086"/>
                    </a:lnTo>
                    <a:close/>
                  </a:path>
                </a:pathLst>
              </a:custGeom>
              <a:solidFill>
                <a:srgbClr val="F7D151"/>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3" name="Freeform 52"/>
              <p:cNvSpPr/>
              <p:nvPr/>
            </p:nvSpPr>
            <p:spPr>
              <a:xfrm>
                <a:off x="6308471" y="3662299"/>
                <a:ext cx="151512" cy="111380"/>
              </a:xfrm>
              <a:custGeom>
                <a:avLst/>
                <a:gdLst/>
                <a:ahLst/>
                <a:cxnLst/>
                <a:rect l="0" t="0" r="0" b="0"/>
                <a:pathLst>
                  <a:path w="151512" h="111380">
                    <a:moveTo>
                      <a:pt x="151511" y="8382"/>
                    </a:moveTo>
                    <a:lnTo>
                      <a:pt x="131064" y="17145"/>
                    </a:lnTo>
                    <a:lnTo>
                      <a:pt x="123698" y="24130"/>
                    </a:lnTo>
                    <a:lnTo>
                      <a:pt x="113665" y="40513"/>
                    </a:lnTo>
                    <a:lnTo>
                      <a:pt x="111760" y="58293"/>
                    </a:lnTo>
                    <a:lnTo>
                      <a:pt x="117729" y="75946"/>
                    </a:lnTo>
                    <a:lnTo>
                      <a:pt x="125603" y="111379"/>
                    </a:lnTo>
                    <a:lnTo>
                      <a:pt x="110490" y="103124"/>
                    </a:lnTo>
                    <a:lnTo>
                      <a:pt x="76835" y="94361"/>
                    </a:lnTo>
                    <a:lnTo>
                      <a:pt x="47117" y="100076"/>
                    </a:lnTo>
                    <a:lnTo>
                      <a:pt x="22606" y="108712"/>
                    </a:lnTo>
                    <a:lnTo>
                      <a:pt x="0" y="111379"/>
                    </a:lnTo>
                    <a:lnTo>
                      <a:pt x="29210" y="79883"/>
                    </a:lnTo>
                    <a:lnTo>
                      <a:pt x="44450" y="58928"/>
                    </a:lnTo>
                    <a:lnTo>
                      <a:pt x="62865" y="33655"/>
                    </a:lnTo>
                    <a:lnTo>
                      <a:pt x="80645" y="15240"/>
                    </a:lnTo>
                    <a:lnTo>
                      <a:pt x="99822" y="0"/>
                    </a:lnTo>
                    <a:lnTo>
                      <a:pt x="123698" y="2032"/>
                    </a:lnTo>
                    <a:close/>
                  </a:path>
                </a:pathLst>
              </a:custGeom>
              <a:solidFill>
                <a:srgbClr val="8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4" name="Freeform 53"/>
              <p:cNvSpPr/>
              <p:nvPr/>
            </p:nvSpPr>
            <p:spPr>
              <a:xfrm>
                <a:off x="6486398" y="3680079"/>
                <a:ext cx="139955" cy="121413"/>
              </a:xfrm>
              <a:custGeom>
                <a:avLst/>
                <a:gdLst/>
                <a:ahLst/>
                <a:cxnLst/>
                <a:rect l="0" t="0" r="0" b="0"/>
                <a:pathLst>
                  <a:path w="139955" h="121413">
                    <a:moveTo>
                      <a:pt x="16510" y="72771"/>
                    </a:moveTo>
                    <a:lnTo>
                      <a:pt x="49403" y="36576"/>
                    </a:lnTo>
                    <a:lnTo>
                      <a:pt x="61468" y="19050"/>
                    </a:lnTo>
                    <a:lnTo>
                      <a:pt x="71247" y="635"/>
                    </a:lnTo>
                    <a:lnTo>
                      <a:pt x="101727" y="0"/>
                    </a:lnTo>
                    <a:lnTo>
                      <a:pt x="126238" y="5715"/>
                    </a:lnTo>
                    <a:lnTo>
                      <a:pt x="132842" y="14605"/>
                    </a:lnTo>
                    <a:lnTo>
                      <a:pt x="139954" y="24130"/>
                    </a:lnTo>
                    <a:lnTo>
                      <a:pt x="126873" y="63246"/>
                    </a:lnTo>
                    <a:lnTo>
                      <a:pt x="114300" y="121412"/>
                    </a:lnTo>
                    <a:lnTo>
                      <a:pt x="99822" y="115062"/>
                    </a:lnTo>
                    <a:lnTo>
                      <a:pt x="81280" y="92329"/>
                    </a:lnTo>
                    <a:lnTo>
                      <a:pt x="64643" y="79121"/>
                    </a:lnTo>
                    <a:lnTo>
                      <a:pt x="46863" y="76581"/>
                    </a:lnTo>
                    <a:lnTo>
                      <a:pt x="33020" y="77724"/>
                    </a:lnTo>
                    <a:lnTo>
                      <a:pt x="0" y="84074"/>
                    </a:lnTo>
                    <a:close/>
                  </a:path>
                </a:pathLst>
              </a:custGeom>
              <a:solidFill>
                <a:srgbClr val="8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5" name="Freeform 54"/>
              <p:cNvSpPr/>
              <p:nvPr/>
            </p:nvSpPr>
            <p:spPr>
              <a:xfrm>
                <a:off x="6218682" y="3060167"/>
                <a:ext cx="577724" cy="641478"/>
              </a:xfrm>
              <a:custGeom>
                <a:avLst/>
                <a:gdLst/>
                <a:ahLst/>
                <a:cxnLst/>
                <a:rect l="0" t="0" r="0" b="0"/>
                <a:pathLst>
                  <a:path w="577724" h="641478">
                    <a:moveTo>
                      <a:pt x="576961" y="397510"/>
                    </a:moveTo>
                    <a:lnTo>
                      <a:pt x="577723" y="410718"/>
                    </a:lnTo>
                    <a:lnTo>
                      <a:pt x="576961" y="423418"/>
                    </a:lnTo>
                    <a:lnTo>
                      <a:pt x="576326" y="429133"/>
                    </a:lnTo>
                    <a:lnTo>
                      <a:pt x="575564" y="432943"/>
                    </a:lnTo>
                    <a:lnTo>
                      <a:pt x="575564" y="435991"/>
                    </a:lnTo>
                    <a:lnTo>
                      <a:pt x="573659" y="449326"/>
                    </a:lnTo>
                    <a:lnTo>
                      <a:pt x="570992" y="460756"/>
                    </a:lnTo>
                    <a:lnTo>
                      <a:pt x="567055" y="473329"/>
                    </a:lnTo>
                    <a:lnTo>
                      <a:pt x="566293" y="473964"/>
                    </a:lnTo>
                    <a:lnTo>
                      <a:pt x="565785" y="475234"/>
                    </a:lnTo>
                    <a:lnTo>
                      <a:pt x="564388" y="478409"/>
                    </a:lnTo>
                    <a:lnTo>
                      <a:pt x="562483" y="484632"/>
                    </a:lnTo>
                    <a:lnTo>
                      <a:pt x="557784" y="496189"/>
                    </a:lnTo>
                    <a:lnTo>
                      <a:pt x="553847" y="501904"/>
                    </a:lnTo>
                    <a:lnTo>
                      <a:pt x="550545" y="506857"/>
                    </a:lnTo>
                    <a:lnTo>
                      <a:pt x="544576" y="518287"/>
                    </a:lnTo>
                    <a:lnTo>
                      <a:pt x="539877" y="523240"/>
                    </a:lnTo>
                    <a:lnTo>
                      <a:pt x="537972" y="525780"/>
                    </a:lnTo>
                    <a:lnTo>
                      <a:pt x="536067" y="528320"/>
                    </a:lnTo>
                    <a:lnTo>
                      <a:pt x="528066" y="539623"/>
                    </a:lnTo>
                    <a:lnTo>
                      <a:pt x="518033" y="549910"/>
                    </a:lnTo>
                    <a:lnTo>
                      <a:pt x="507619" y="559181"/>
                    </a:lnTo>
                    <a:lnTo>
                      <a:pt x="504190" y="561848"/>
                    </a:lnTo>
                    <a:lnTo>
                      <a:pt x="503047" y="562356"/>
                    </a:lnTo>
                    <a:lnTo>
                      <a:pt x="501650" y="564388"/>
                    </a:lnTo>
                    <a:lnTo>
                      <a:pt x="497078" y="569468"/>
                    </a:lnTo>
                    <a:lnTo>
                      <a:pt x="484505" y="579501"/>
                    </a:lnTo>
                    <a:lnTo>
                      <a:pt x="477774" y="583311"/>
                    </a:lnTo>
                    <a:lnTo>
                      <a:pt x="471932" y="587883"/>
                    </a:lnTo>
                    <a:lnTo>
                      <a:pt x="459359" y="596011"/>
                    </a:lnTo>
                    <a:lnTo>
                      <a:pt x="445516" y="603504"/>
                    </a:lnTo>
                    <a:lnTo>
                      <a:pt x="432181" y="610616"/>
                    </a:lnTo>
                    <a:lnTo>
                      <a:pt x="418338" y="616712"/>
                    </a:lnTo>
                    <a:lnTo>
                      <a:pt x="405130" y="621919"/>
                    </a:lnTo>
                    <a:lnTo>
                      <a:pt x="390525" y="626999"/>
                    </a:lnTo>
                    <a:lnTo>
                      <a:pt x="376809" y="631952"/>
                    </a:lnTo>
                    <a:lnTo>
                      <a:pt x="348234" y="637667"/>
                    </a:lnTo>
                    <a:lnTo>
                      <a:pt x="332359" y="639572"/>
                    </a:lnTo>
                    <a:lnTo>
                      <a:pt x="317881" y="641477"/>
                    </a:lnTo>
                    <a:lnTo>
                      <a:pt x="302133" y="641477"/>
                    </a:lnTo>
                    <a:lnTo>
                      <a:pt x="287401" y="641477"/>
                    </a:lnTo>
                    <a:lnTo>
                      <a:pt x="271653" y="640842"/>
                    </a:lnTo>
                    <a:lnTo>
                      <a:pt x="256413" y="639572"/>
                    </a:lnTo>
                    <a:lnTo>
                      <a:pt x="239903" y="637032"/>
                    </a:lnTo>
                    <a:lnTo>
                      <a:pt x="225298" y="633857"/>
                    </a:lnTo>
                    <a:lnTo>
                      <a:pt x="209423" y="630809"/>
                    </a:lnTo>
                    <a:lnTo>
                      <a:pt x="195580" y="626237"/>
                    </a:lnTo>
                    <a:lnTo>
                      <a:pt x="180467" y="621919"/>
                    </a:lnTo>
                    <a:lnTo>
                      <a:pt x="167259" y="616712"/>
                    </a:lnTo>
                    <a:lnTo>
                      <a:pt x="153289" y="610616"/>
                    </a:lnTo>
                    <a:lnTo>
                      <a:pt x="140716" y="604266"/>
                    </a:lnTo>
                    <a:lnTo>
                      <a:pt x="128270" y="597154"/>
                    </a:lnTo>
                    <a:lnTo>
                      <a:pt x="116459" y="589026"/>
                    </a:lnTo>
                    <a:lnTo>
                      <a:pt x="103759" y="580136"/>
                    </a:lnTo>
                    <a:lnTo>
                      <a:pt x="92456" y="572008"/>
                    </a:lnTo>
                    <a:lnTo>
                      <a:pt x="81280" y="561848"/>
                    </a:lnTo>
                    <a:lnTo>
                      <a:pt x="70739" y="551688"/>
                    </a:lnTo>
                    <a:lnTo>
                      <a:pt x="60071" y="541020"/>
                    </a:lnTo>
                    <a:lnTo>
                      <a:pt x="50800" y="529590"/>
                    </a:lnTo>
                    <a:lnTo>
                      <a:pt x="41529" y="516890"/>
                    </a:lnTo>
                    <a:lnTo>
                      <a:pt x="33020" y="504825"/>
                    </a:lnTo>
                    <a:lnTo>
                      <a:pt x="25781" y="492379"/>
                    </a:lnTo>
                    <a:lnTo>
                      <a:pt x="19177" y="480314"/>
                    </a:lnTo>
                    <a:lnTo>
                      <a:pt x="13970" y="467106"/>
                    </a:lnTo>
                    <a:lnTo>
                      <a:pt x="9271" y="453644"/>
                    </a:lnTo>
                    <a:lnTo>
                      <a:pt x="5334" y="441198"/>
                    </a:lnTo>
                    <a:lnTo>
                      <a:pt x="3302" y="427736"/>
                    </a:lnTo>
                    <a:lnTo>
                      <a:pt x="0" y="413893"/>
                    </a:lnTo>
                    <a:lnTo>
                      <a:pt x="0" y="400685"/>
                    </a:lnTo>
                    <a:lnTo>
                      <a:pt x="0" y="386842"/>
                    </a:lnTo>
                    <a:lnTo>
                      <a:pt x="1397" y="373380"/>
                    </a:lnTo>
                    <a:lnTo>
                      <a:pt x="3302" y="358394"/>
                    </a:lnTo>
                    <a:lnTo>
                      <a:pt x="5842" y="344297"/>
                    </a:lnTo>
                    <a:lnTo>
                      <a:pt x="15113" y="315341"/>
                    </a:lnTo>
                    <a:lnTo>
                      <a:pt x="25146" y="285623"/>
                    </a:lnTo>
                    <a:lnTo>
                      <a:pt x="37084" y="257175"/>
                    </a:lnTo>
                    <a:lnTo>
                      <a:pt x="50292" y="228727"/>
                    </a:lnTo>
                    <a:lnTo>
                      <a:pt x="64135" y="200279"/>
                    </a:lnTo>
                    <a:lnTo>
                      <a:pt x="78613" y="172339"/>
                    </a:lnTo>
                    <a:lnTo>
                      <a:pt x="94488" y="144653"/>
                    </a:lnTo>
                    <a:lnTo>
                      <a:pt x="110998" y="116840"/>
                    </a:lnTo>
                    <a:lnTo>
                      <a:pt x="129540" y="90932"/>
                    </a:lnTo>
                    <a:lnTo>
                      <a:pt x="138811" y="77089"/>
                    </a:lnTo>
                    <a:lnTo>
                      <a:pt x="148717" y="65659"/>
                    </a:lnTo>
                    <a:lnTo>
                      <a:pt x="158496" y="53594"/>
                    </a:lnTo>
                    <a:lnTo>
                      <a:pt x="168529" y="44831"/>
                    </a:lnTo>
                    <a:lnTo>
                      <a:pt x="179197" y="35306"/>
                    </a:lnTo>
                    <a:lnTo>
                      <a:pt x="189611" y="27686"/>
                    </a:lnTo>
                    <a:lnTo>
                      <a:pt x="201549" y="21336"/>
                    </a:lnTo>
                    <a:lnTo>
                      <a:pt x="213487" y="14986"/>
                    </a:lnTo>
                    <a:lnTo>
                      <a:pt x="225298" y="10033"/>
                    </a:lnTo>
                    <a:lnTo>
                      <a:pt x="237871" y="6858"/>
                    </a:lnTo>
                    <a:lnTo>
                      <a:pt x="250571" y="2921"/>
                    </a:lnTo>
                    <a:lnTo>
                      <a:pt x="263652" y="1143"/>
                    </a:lnTo>
                    <a:lnTo>
                      <a:pt x="276225" y="0"/>
                    </a:lnTo>
                    <a:lnTo>
                      <a:pt x="290703" y="508"/>
                    </a:lnTo>
                    <a:lnTo>
                      <a:pt x="304673" y="1778"/>
                    </a:lnTo>
                    <a:lnTo>
                      <a:pt x="319913" y="4953"/>
                    </a:lnTo>
                    <a:lnTo>
                      <a:pt x="332994" y="7493"/>
                    </a:lnTo>
                    <a:lnTo>
                      <a:pt x="347599" y="11303"/>
                    </a:lnTo>
                    <a:lnTo>
                      <a:pt x="360807" y="14986"/>
                    </a:lnTo>
                    <a:lnTo>
                      <a:pt x="374142" y="22098"/>
                    </a:lnTo>
                    <a:lnTo>
                      <a:pt x="386588" y="27686"/>
                    </a:lnTo>
                    <a:lnTo>
                      <a:pt x="398399" y="35306"/>
                    </a:lnTo>
                    <a:lnTo>
                      <a:pt x="411099" y="43434"/>
                    </a:lnTo>
                    <a:lnTo>
                      <a:pt x="422910" y="52959"/>
                    </a:lnTo>
                    <a:lnTo>
                      <a:pt x="434086" y="61849"/>
                    </a:lnTo>
                    <a:lnTo>
                      <a:pt x="444754" y="73279"/>
                    </a:lnTo>
                    <a:lnTo>
                      <a:pt x="454787" y="84582"/>
                    </a:lnTo>
                    <a:lnTo>
                      <a:pt x="465201" y="97790"/>
                    </a:lnTo>
                    <a:lnTo>
                      <a:pt x="474472" y="110490"/>
                    </a:lnTo>
                    <a:lnTo>
                      <a:pt x="484505" y="125095"/>
                    </a:lnTo>
                    <a:lnTo>
                      <a:pt x="493014" y="140335"/>
                    </a:lnTo>
                    <a:lnTo>
                      <a:pt x="501650" y="156718"/>
                    </a:lnTo>
                    <a:lnTo>
                      <a:pt x="509524" y="173101"/>
                    </a:lnTo>
                    <a:lnTo>
                      <a:pt x="512826" y="180721"/>
                    </a:lnTo>
                    <a:lnTo>
                      <a:pt x="516763" y="189484"/>
                    </a:lnTo>
                    <a:lnTo>
                      <a:pt x="531368" y="221107"/>
                    </a:lnTo>
                    <a:lnTo>
                      <a:pt x="543179" y="252222"/>
                    </a:lnTo>
                    <a:lnTo>
                      <a:pt x="548005" y="267208"/>
                    </a:lnTo>
                    <a:lnTo>
                      <a:pt x="553847" y="282448"/>
                    </a:lnTo>
                    <a:lnTo>
                      <a:pt x="557784" y="297688"/>
                    </a:lnTo>
                    <a:lnTo>
                      <a:pt x="561721" y="312674"/>
                    </a:lnTo>
                    <a:lnTo>
                      <a:pt x="568960" y="341757"/>
                    </a:lnTo>
                    <a:lnTo>
                      <a:pt x="572897" y="369697"/>
                    </a:lnTo>
                    <a:close/>
                  </a:path>
                </a:pathLst>
              </a:custGeom>
              <a:solidFill>
                <a:srgbClr val="FFCCCC"/>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6" name="Freeform 55"/>
              <p:cNvSpPr/>
              <p:nvPr/>
            </p:nvSpPr>
            <p:spPr>
              <a:xfrm>
                <a:off x="6114288" y="4386834"/>
                <a:ext cx="161926" cy="109856"/>
              </a:xfrm>
              <a:custGeom>
                <a:avLst/>
                <a:gdLst/>
                <a:ahLst/>
                <a:cxnLst/>
                <a:rect l="0" t="0" r="0" b="0"/>
                <a:pathLst>
                  <a:path w="161926" h="109856">
                    <a:moveTo>
                      <a:pt x="9906" y="5080"/>
                    </a:moveTo>
                    <a:lnTo>
                      <a:pt x="15875" y="12065"/>
                    </a:lnTo>
                    <a:lnTo>
                      <a:pt x="25781" y="24638"/>
                    </a:lnTo>
                    <a:lnTo>
                      <a:pt x="34417" y="35306"/>
                    </a:lnTo>
                    <a:lnTo>
                      <a:pt x="47498" y="44831"/>
                    </a:lnTo>
                    <a:lnTo>
                      <a:pt x="59436" y="48641"/>
                    </a:lnTo>
                    <a:lnTo>
                      <a:pt x="74676" y="51181"/>
                    </a:lnTo>
                    <a:lnTo>
                      <a:pt x="97155" y="60706"/>
                    </a:lnTo>
                    <a:lnTo>
                      <a:pt x="110236" y="60706"/>
                    </a:lnTo>
                    <a:lnTo>
                      <a:pt x="124333" y="59436"/>
                    </a:lnTo>
                    <a:lnTo>
                      <a:pt x="147320" y="58039"/>
                    </a:lnTo>
                    <a:lnTo>
                      <a:pt x="153289" y="55499"/>
                    </a:lnTo>
                    <a:lnTo>
                      <a:pt x="160655" y="53086"/>
                    </a:lnTo>
                    <a:lnTo>
                      <a:pt x="160655" y="84582"/>
                    </a:lnTo>
                    <a:lnTo>
                      <a:pt x="161925" y="96647"/>
                    </a:lnTo>
                    <a:lnTo>
                      <a:pt x="160655" y="104267"/>
                    </a:lnTo>
                    <a:lnTo>
                      <a:pt x="147320" y="109855"/>
                    </a:lnTo>
                    <a:lnTo>
                      <a:pt x="128778" y="107442"/>
                    </a:lnTo>
                    <a:lnTo>
                      <a:pt x="95123" y="105537"/>
                    </a:lnTo>
                    <a:lnTo>
                      <a:pt x="72009" y="100584"/>
                    </a:lnTo>
                    <a:lnTo>
                      <a:pt x="54864" y="93472"/>
                    </a:lnTo>
                    <a:lnTo>
                      <a:pt x="44196" y="89662"/>
                    </a:lnTo>
                    <a:lnTo>
                      <a:pt x="31750" y="85979"/>
                    </a:lnTo>
                    <a:lnTo>
                      <a:pt x="21082" y="78994"/>
                    </a:lnTo>
                    <a:lnTo>
                      <a:pt x="9906" y="71374"/>
                    </a:lnTo>
                    <a:lnTo>
                      <a:pt x="2540" y="60706"/>
                    </a:lnTo>
                    <a:lnTo>
                      <a:pt x="0" y="39116"/>
                    </a:lnTo>
                    <a:lnTo>
                      <a:pt x="0" y="23876"/>
                    </a:lnTo>
                    <a:lnTo>
                      <a:pt x="3937" y="10668"/>
                    </a:lnTo>
                    <a:lnTo>
                      <a:pt x="5207" y="3683"/>
                    </a:lnTo>
                    <a:lnTo>
                      <a:pt x="9906" y="0"/>
                    </a:lnTo>
                    <a:close/>
                  </a:path>
                </a:pathLst>
              </a:custGeom>
              <a:solidFill>
                <a:srgbClr val="04440E"/>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7" name="Freeform 56"/>
              <p:cNvSpPr/>
              <p:nvPr/>
            </p:nvSpPr>
            <p:spPr>
              <a:xfrm>
                <a:off x="6270879" y="4366006"/>
                <a:ext cx="391161" cy="130684"/>
              </a:xfrm>
              <a:custGeom>
                <a:avLst/>
                <a:gdLst/>
                <a:ahLst/>
                <a:cxnLst/>
                <a:rect l="0" t="0" r="0" b="0"/>
                <a:pathLst>
                  <a:path w="391161" h="130684">
                    <a:moveTo>
                      <a:pt x="384048" y="0"/>
                    </a:moveTo>
                    <a:lnTo>
                      <a:pt x="391160" y="22733"/>
                    </a:lnTo>
                    <a:lnTo>
                      <a:pt x="389255" y="39751"/>
                    </a:lnTo>
                    <a:lnTo>
                      <a:pt x="384048" y="61849"/>
                    </a:lnTo>
                    <a:lnTo>
                      <a:pt x="362204" y="82042"/>
                    </a:lnTo>
                    <a:lnTo>
                      <a:pt x="347599" y="91567"/>
                    </a:lnTo>
                    <a:lnTo>
                      <a:pt x="318643" y="104267"/>
                    </a:lnTo>
                    <a:lnTo>
                      <a:pt x="280797" y="115062"/>
                    </a:lnTo>
                    <a:lnTo>
                      <a:pt x="234696" y="124587"/>
                    </a:lnTo>
                    <a:lnTo>
                      <a:pt x="194310" y="129540"/>
                    </a:lnTo>
                    <a:lnTo>
                      <a:pt x="146050" y="130683"/>
                    </a:lnTo>
                    <a:lnTo>
                      <a:pt x="109728" y="130683"/>
                    </a:lnTo>
                    <a:lnTo>
                      <a:pt x="72136" y="129540"/>
                    </a:lnTo>
                    <a:lnTo>
                      <a:pt x="43053" y="125730"/>
                    </a:lnTo>
                    <a:lnTo>
                      <a:pt x="18542" y="118872"/>
                    </a:lnTo>
                    <a:lnTo>
                      <a:pt x="1270" y="116205"/>
                    </a:lnTo>
                    <a:lnTo>
                      <a:pt x="0" y="102997"/>
                    </a:lnTo>
                    <a:lnTo>
                      <a:pt x="0" y="80264"/>
                    </a:lnTo>
                    <a:lnTo>
                      <a:pt x="0" y="63881"/>
                    </a:lnTo>
                    <a:lnTo>
                      <a:pt x="12573" y="61849"/>
                    </a:lnTo>
                    <a:lnTo>
                      <a:pt x="37592" y="65659"/>
                    </a:lnTo>
                    <a:lnTo>
                      <a:pt x="64770" y="72644"/>
                    </a:lnTo>
                    <a:lnTo>
                      <a:pt x="89154" y="72644"/>
                    </a:lnTo>
                    <a:lnTo>
                      <a:pt x="116967" y="71374"/>
                    </a:lnTo>
                    <a:lnTo>
                      <a:pt x="155321" y="73914"/>
                    </a:lnTo>
                    <a:lnTo>
                      <a:pt x="176530" y="72644"/>
                    </a:lnTo>
                    <a:lnTo>
                      <a:pt x="204216" y="68834"/>
                    </a:lnTo>
                    <a:lnTo>
                      <a:pt x="238506" y="65024"/>
                    </a:lnTo>
                    <a:lnTo>
                      <a:pt x="273685" y="58166"/>
                    </a:lnTo>
                    <a:lnTo>
                      <a:pt x="289433" y="49911"/>
                    </a:lnTo>
                    <a:lnTo>
                      <a:pt x="327152" y="35433"/>
                    </a:lnTo>
                    <a:lnTo>
                      <a:pt x="342900" y="27686"/>
                    </a:lnTo>
                    <a:lnTo>
                      <a:pt x="354838" y="17018"/>
                    </a:lnTo>
                    <a:lnTo>
                      <a:pt x="365506" y="9525"/>
                    </a:lnTo>
                    <a:lnTo>
                      <a:pt x="379349" y="1270"/>
                    </a:lnTo>
                    <a:close/>
                  </a:path>
                </a:pathLst>
              </a:custGeom>
              <a:solidFill>
                <a:srgbClr val="04440E"/>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8" name="Freeform 57"/>
              <p:cNvSpPr/>
              <p:nvPr/>
            </p:nvSpPr>
            <p:spPr>
              <a:xfrm>
                <a:off x="6387211" y="4748911"/>
                <a:ext cx="228728" cy="110110"/>
              </a:xfrm>
              <a:custGeom>
                <a:avLst/>
                <a:gdLst/>
                <a:ahLst/>
                <a:cxnLst/>
                <a:rect l="0" t="0" r="0" b="0"/>
                <a:pathLst>
                  <a:path w="228728" h="110110">
                    <a:moveTo>
                      <a:pt x="211582" y="0"/>
                    </a:moveTo>
                    <a:lnTo>
                      <a:pt x="219456" y="16637"/>
                    </a:lnTo>
                    <a:lnTo>
                      <a:pt x="226568" y="37973"/>
                    </a:lnTo>
                    <a:lnTo>
                      <a:pt x="228727" y="50038"/>
                    </a:lnTo>
                    <a:lnTo>
                      <a:pt x="223393" y="64643"/>
                    </a:lnTo>
                    <a:lnTo>
                      <a:pt x="208280" y="75946"/>
                    </a:lnTo>
                    <a:lnTo>
                      <a:pt x="187071" y="90551"/>
                    </a:lnTo>
                    <a:lnTo>
                      <a:pt x="161925" y="97409"/>
                    </a:lnTo>
                    <a:lnTo>
                      <a:pt x="136144" y="103759"/>
                    </a:lnTo>
                    <a:lnTo>
                      <a:pt x="97155" y="106934"/>
                    </a:lnTo>
                    <a:lnTo>
                      <a:pt x="75311" y="110109"/>
                    </a:lnTo>
                    <a:lnTo>
                      <a:pt x="46355" y="105029"/>
                    </a:lnTo>
                    <a:lnTo>
                      <a:pt x="23749" y="96901"/>
                    </a:lnTo>
                    <a:lnTo>
                      <a:pt x="11938" y="90551"/>
                    </a:lnTo>
                    <a:lnTo>
                      <a:pt x="4064" y="64643"/>
                    </a:lnTo>
                    <a:lnTo>
                      <a:pt x="0" y="42545"/>
                    </a:lnTo>
                    <a:lnTo>
                      <a:pt x="1905" y="37973"/>
                    </a:lnTo>
                    <a:lnTo>
                      <a:pt x="5207" y="40005"/>
                    </a:lnTo>
                    <a:lnTo>
                      <a:pt x="21844" y="48133"/>
                    </a:lnTo>
                    <a:lnTo>
                      <a:pt x="41656" y="51308"/>
                    </a:lnTo>
                    <a:lnTo>
                      <a:pt x="67945" y="53213"/>
                    </a:lnTo>
                    <a:lnTo>
                      <a:pt x="94615" y="53213"/>
                    </a:lnTo>
                    <a:lnTo>
                      <a:pt x="107696" y="52578"/>
                    </a:lnTo>
                    <a:lnTo>
                      <a:pt x="135509" y="48133"/>
                    </a:lnTo>
                    <a:lnTo>
                      <a:pt x="149352" y="41783"/>
                    </a:lnTo>
                    <a:lnTo>
                      <a:pt x="174498" y="36195"/>
                    </a:lnTo>
                    <a:lnTo>
                      <a:pt x="191643" y="29845"/>
                    </a:lnTo>
                    <a:lnTo>
                      <a:pt x="200914" y="17145"/>
                    </a:lnTo>
                    <a:lnTo>
                      <a:pt x="209423" y="10287"/>
                    </a:lnTo>
                    <a:close/>
                  </a:path>
                </a:pathLst>
              </a:custGeom>
              <a:solidFill>
                <a:srgbClr val="FAE398"/>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9" name="Freeform 58"/>
              <p:cNvSpPr/>
              <p:nvPr/>
            </p:nvSpPr>
            <p:spPr>
              <a:xfrm>
                <a:off x="6054852" y="4839462"/>
                <a:ext cx="262891" cy="113031"/>
              </a:xfrm>
              <a:custGeom>
                <a:avLst/>
                <a:gdLst/>
                <a:ahLst/>
                <a:cxnLst/>
                <a:rect l="0" t="0" r="0" b="0"/>
                <a:pathLst>
                  <a:path w="262891" h="113031">
                    <a:moveTo>
                      <a:pt x="0" y="92329"/>
                    </a:moveTo>
                    <a:lnTo>
                      <a:pt x="2540" y="78359"/>
                    </a:lnTo>
                    <a:lnTo>
                      <a:pt x="7874" y="57531"/>
                    </a:lnTo>
                    <a:lnTo>
                      <a:pt x="19177" y="39116"/>
                    </a:lnTo>
                    <a:lnTo>
                      <a:pt x="34417" y="27686"/>
                    </a:lnTo>
                    <a:lnTo>
                      <a:pt x="67945" y="11303"/>
                    </a:lnTo>
                    <a:lnTo>
                      <a:pt x="97663" y="2413"/>
                    </a:lnTo>
                    <a:lnTo>
                      <a:pt x="116967" y="0"/>
                    </a:lnTo>
                    <a:lnTo>
                      <a:pt x="139319" y="0"/>
                    </a:lnTo>
                    <a:lnTo>
                      <a:pt x="202311" y="8763"/>
                    </a:lnTo>
                    <a:lnTo>
                      <a:pt x="218694" y="16383"/>
                    </a:lnTo>
                    <a:lnTo>
                      <a:pt x="238506" y="32258"/>
                    </a:lnTo>
                    <a:lnTo>
                      <a:pt x="258318" y="52959"/>
                    </a:lnTo>
                    <a:lnTo>
                      <a:pt x="262890" y="87757"/>
                    </a:lnTo>
                    <a:lnTo>
                      <a:pt x="243840" y="104267"/>
                    </a:lnTo>
                    <a:lnTo>
                      <a:pt x="184912" y="111125"/>
                    </a:lnTo>
                    <a:lnTo>
                      <a:pt x="143383" y="111125"/>
                    </a:lnTo>
                    <a:lnTo>
                      <a:pt x="97663" y="113030"/>
                    </a:lnTo>
                    <a:lnTo>
                      <a:pt x="60833" y="111125"/>
                    </a:lnTo>
                    <a:lnTo>
                      <a:pt x="31623" y="111125"/>
                    </a:lnTo>
                    <a:lnTo>
                      <a:pt x="15113" y="108712"/>
                    </a:lnTo>
                    <a:lnTo>
                      <a:pt x="5207" y="106172"/>
                    </a:lnTo>
                    <a:close/>
                  </a:path>
                </a:pathLst>
              </a:custGeom>
              <a:solidFill>
                <a:srgbClr val="80404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0" name="Freeform 59"/>
              <p:cNvSpPr/>
              <p:nvPr/>
            </p:nvSpPr>
            <p:spPr>
              <a:xfrm>
                <a:off x="6259703" y="4798314"/>
                <a:ext cx="409068" cy="166244"/>
              </a:xfrm>
              <a:custGeom>
                <a:avLst/>
                <a:gdLst/>
                <a:ahLst/>
                <a:cxnLst/>
                <a:rect l="0" t="0" r="0" b="0"/>
                <a:pathLst>
                  <a:path w="409068" h="166244">
                    <a:moveTo>
                      <a:pt x="348869" y="0"/>
                    </a:moveTo>
                    <a:lnTo>
                      <a:pt x="362204" y="6985"/>
                    </a:lnTo>
                    <a:lnTo>
                      <a:pt x="387858" y="34798"/>
                    </a:lnTo>
                    <a:lnTo>
                      <a:pt x="403733" y="57531"/>
                    </a:lnTo>
                    <a:lnTo>
                      <a:pt x="409067" y="80899"/>
                    </a:lnTo>
                    <a:lnTo>
                      <a:pt x="401828" y="97917"/>
                    </a:lnTo>
                    <a:lnTo>
                      <a:pt x="387858" y="108712"/>
                    </a:lnTo>
                    <a:lnTo>
                      <a:pt x="364744" y="117475"/>
                    </a:lnTo>
                    <a:lnTo>
                      <a:pt x="340995" y="124587"/>
                    </a:lnTo>
                    <a:lnTo>
                      <a:pt x="312547" y="127127"/>
                    </a:lnTo>
                    <a:lnTo>
                      <a:pt x="291973" y="127127"/>
                    </a:lnTo>
                    <a:lnTo>
                      <a:pt x="284226" y="133477"/>
                    </a:lnTo>
                    <a:lnTo>
                      <a:pt x="269621" y="141605"/>
                    </a:lnTo>
                    <a:lnTo>
                      <a:pt x="235204" y="153670"/>
                    </a:lnTo>
                    <a:lnTo>
                      <a:pt x="188341" y="161163"/>
                    </a:lnTo>
                    <a:lnTo>
                      <a:pt x="143383" y="161798"/>
                    </a:lnTo>
                    <a:lnTo>
                      <a:pt x="93726" y="164338"/>
                    </a:lnTo>
                    <a:lnTo>
                      <a:pt x="35052" y="166243"/>
                    </a:lnTo>
                    <a:lnTo>
                      <a:pt x="18415" y="157988"/>
                    </a:lnTo>
                    <a:lnTo>
                      <a:pt x="3810" y="140335"/>
                    </a:lnTo>
                    <a:lnTo>
                      <a:pt x="0" y="115697"/>
                    </a:lnTo>
                    <a:lnTo>
                      <a:pt x="10541" y="87884"/>
                    </a:lnTo>
                    <a:lnTo>
                      <a:pt x="28321" y="63881"/>
                    </a:lnTo>
                    <a:lnTo>
                      <a:pt x="66167" y="49276"/>
                    </a:lnTo>
                    <a:lnTo>
                      <a:pt x="109601" y="36068"/>
                    </a:lnTo>
                    <a:lnTo>
                      <a:pt x="155321" y="33528"/>
                    </a:lnTo>
                    <a:lnTo>
                      <a:pt x="218821" y="53086"/>
                    </a:lnTo>
                    <a:lnTo>
                      <a:pt x="221361" y="57531"/>
                    </a:lnTo>
                    <a:lnTo>
                      <a:pt x="234442" y="71374"/>
                    </a:lnTo>
                    <a:lnTo>
                      <a:pt x="239903" y="73914"/>
                    </a:lnTo>
                    <a:lnTo>
                      <a:pt x="229235" y="59944"/>
                    </a:lnTo>
                    <a:lnTo>
                      <a:pt x="218821" y="53086"/>
                    </a:lnTo>
                    <a:lnTo>
                      <a:pt x="210693" y="46101"/>
                    </a:lnTo>
                    <a:close/>
                  </a:path>
                </a:pathLst>
              </a:custGeom>
              <a:solidFill>
                <a:srgbClr val="80404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1" name="Oval 60"/>
              <p:cNvSpPr/>
              <p:nvPr/>
            </p:nvSpPr>
            <p:spPr>
              <a:xfrm>
                <a:off x="6326378" y="3175000"/>
                <a:ext cx="181102" cy="246634"/>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2" name="Oval 61"/>
              <p:cNvSpPr/>
              <p:nvPr/>
            </p:nvSpPr>
            <p:spPr>
              <a:xfrm>
                <a:off x="6475603" y="3176905"/>
                <a:ext cx="181864" cy="246634"/>
              </a:xfrm>
              <a:prstGeom prst="ellipse">
                <a:avLst/>
              </a:pr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3" name="Oval 62"/>
              <p:cNvSpPr/>
              <p:nvPr/>
            </p:nvSpPr>
            <p:spPr>
              <a:xfrm>
                <a:off x="6375273" y="3281934"/>
                <a:ext cx="31242" cy="51054"/>
              </a:xfrm>
              <a:prstGeom prst="ellipse">
                <a:avLst/>
              </a:pr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4" name="Oval 63"/>
              <p:cNvSpPr/>
              <p:nvPr/>
            </p:nvSpPr>
            <p:spPr>
              <a:xfrm>
                <a:off x="6507480" y="3281934"/>
                <a:ext cx="31750" cy="51816"/>
              </a:xfrm>
              <a:prstGeom prst="ellipse">
                <a:avLst/>
              </a:pr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5" name="Freeform 64"/>
              <p:cNvSpPr/>
              <p:nvPr/>
            </p:nvSpPr>
            <p:spPr>
              <a:xfrm>
                <a:off x="6437376" y="3410839"/>
                <a:ext cx="80646" cy="44959"/>
              </a:xfrm>
              <a:custGeom>
                <a:avLst/>
                <a:gdLst/>
                <a:ahLst/>
                <a:cxnLst/>
                <a:rect l="0" t="0" r="0" b="0"/>
                <a:pathLst>
                  <a:path w="80646" h="44959">
                    <a:moveTo>
                      <a:pt x="15875" y="3175"/>
                    </a:moveTo>
                    <a:lnTo>
                      <a:pt x="29718" y="0"/>
                    </a:lnTo>
                    <a:lnTo>
                      <a:pt x="41148" y="0"/>
                    </a:lnTo>
                    <a:lnTo>
                      <a:pt x="48260" y="0"/>
                    </a:lnTo>
                    <a:lnTo>
                      <a:pt x="56261" y="1270"/>
                    </a:lnTo>
                    <a:lnTo>
                      <a:pt x="66040" y="3175"/>
                    </a:lnTo>
                    <a:lnTo>
                      <a:pt x="72771" y="5715"/>
                    </a:lnTo>
                    <a:lnTo>
                      <a:pt x="77978" y="9525"/>
                    </a:lnTo>
                    <a:lnTo>
                      <a:pt x="80645" y="16383"/>
                    </a:lnTo>
                    <a:lnTo>
                      <a:pt x="77978" y="24765"/>
                    </a:lnTo>
                    <a:lnTo>
                      <a:pt x="74168" y="28448"/>
                    </a:lnTo>
                    <a:lnTo>
                      <a:pt x="64135" y="27686"/>
                    </a:lnTo>
                    <a:lnTo>
                      <a:pt x="59436" y="24003"/>
                    </a:lnTo>
                    <a:lnTo>
                      <a:pt x="56261" y="27178"/>
                    </a:lnTo>
                    <a:lnTo>
                      <a:pt x="55626" y="31623"/>
                    </a:lnTo>
                    <a:lnTo>
                      <a:pt x="51562" y="37973"/>
                    </a:lnTo>
                    <a:lnTo>
                      <a:pt x="46990" y="42291"/>
                    </a:lnTo>
                    <a:lnTo>
                      <a:pt x="35687" y="44958"/>
                    </a:lnTo>
                    <a:lnTo>
                      <a:pt x="26543" y="42291"/>
                    </a:lnTo>
                    <a:lnTo>
                      <a:pt x="20447" y="36576"/>
                    </a:lnTo>
                    <a:lnTo>
                      <a:pt x="19177" y="27178"/>
                    </a:lnTo>
                    <a:lnTo>
                      <a:pt x="13335" y="29083"/>
                    </a:lnTo>
                    <a:lnTo>
                      <a:pt x="6604" y="27686"/>
                    </a:lnTo>
                    <a:lnTo>
                      <a:pt x="762" y="24003"/>
                    </a:lnTo>
                    <a:lnTo>
                      <a:pt x="0" y="17018"/>
                    </a:lnTo>
                    <a:lnTo>
                      <a:pt x="4699" y="9525"/>
                    </a:lnTo>
                    <a:close/>
                  </a:path>
                </a:pathLst>
              </a:custGeom>
              <a:solidFill>
                <a:srgbClr val="FFCCCC"/>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6" name="Freeform 65"/>
              <p:cNvSpPr/>
              <p:nvPr/>
            </p:nvSpPr>
            <p:spPr>
              <a:xfrm>
                <a:off x="6440678" y="3476498"/>
                <a:ext cx="77979" cy="37339"/>
              </a:xfrm>
              <a:custGeom>
                <a:avLst/>
                <a:gdLst/>
                <a:ahLst/>
                <a:cxnLst/>
                <a:rect l="0" t="0" r="0" b="0"/>
                <a:pathLst>
                  <a:path w="77979" h="37339">
                    <a:moveTo>
                      <a:pt x="21844" y="3175"/>
                    </a:moveTo>
                    <a:lnTo>
                      <a:pt x="43688" y="3175"/>
                    </a:lnTo>
                    <a:lnTo>
                      <a:pt x="61595" y="2032"/>
                    </a:lnTo>
                    <a:lnTo>
                      <a:pt x="77978" y="0"/>
                    </a:lnTo>
                    <a:lnTo>
                      <a:pt x="71374" y="15875"/>
                    </a:lnTo>
                    <a:lnTo>
                      <a:pt x="62230" y="29210"/>
                    </a:lnTo>
                    <a:lnTo>
                      <a:pt x="49022" y="36195"/>
                    </a:lnTo>
                    <a:lnTo>
                      <a:pt x="32385" y="37338"/>
                    </a:lnTo>
                    <a:lnTo>
                      <a:pt x="15875" y="29845"/>
                    </a:lnTo>
                    <a:lnTo>
                      <a:pt x="7366" y="22352"/>
                    </a:lnTo>
                    <a:lnTo>
                      <a:pt x="2159" y="8255"/>
                    </a:lnTo>
                    <a:lnTo>
                      <a:pt x="0" y="0"/>
                    </a:lnTo>
                    <a:close/>
                  </a:path>
                </a:pathLst>
              </a:custGeom>
              <a:solidFill>
                <a:srgbClr val="FFFF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7" name="Freeform 66"/>
              <p:cNvSpPr/>
              <p:nvPr/>
            </p:nvSpPr>
            <p:spPr>
              <a:xfrm>
                <a:off x="6723634" y="3249041"/>
                <a:ext cx="75312" cy="94870"/>
              </a:xfrm>
              <a:custGeom>
                <a:avLst/>
                <a:gdLst/>
                <a:ahLst/>
                <a:cxnLst/>
                <a:rect l="0" t="0" r="0" b="0"/>
                <a:pathLst>
                  <a:path w="75312" h="94870">
                    <a:moveTo>
                      <a:pt x="13081" y="0"/>
                    </a:moveTo>
                    <a:lnTo>
                      <a:pt x="31115" y="0"/>
                    </a:lnTo>
                    <a:lnTo>
                      <a:pt x="54864" y="9398"/>
                    </a:lnTo>
                    <a:lnTo>
                      <a:pt x="67945" y="25273"/>
                    </a:lnTo>
                    <a:lnTo>
                      <a:pt x="72771" y="46228"/>
                    </a:lnTo>
                    <a:lnTo>
                      <a:pt x="75311" y="62611"/>
                    </a:lnTo>
                    <a:lnTo>
                      <a:pt x="65405" y="80772"/>
                    </a:lnTo>
                    <a:lnTo>
                      <a:pt x="52070" y="92837"/>
                    </a:lnTo>
                    <a:lnTo>
                      <a:pt x="36322" y="94869"/>
                    </a:lnTo>
                    <a:lnTo>
                      <a:pt x="28321" y="92837"/>
                    </a:lnTo>
                    <a:lnTo>
                      <a:pt x="18542" y="90424"/>
                    </a:lnTo>
                    <a:lnTo>
                      <a:pt x="5207" y="85979"/>
                    </a:lnTo>
                    <a:lnTo>
                      <a:pt x="0" y="76454"/>
                    </a:lnTo>
                    <a:lnTo>
                      <a:pt x="5207" y="51181"/>
                    </a:lnTo>
                    <a:lnTo>
                      <a:pt x="5207" y="39243"/>
                    </a:lnTo>
                    <a:lnTo>
                      <a:pt x="0" y="20828"/>
                    </a:lnTo>
                    <a:close/>
                  </a:path>
                </a:pathLst>
              </a:custGeom>
              <a:solidFill>
                <a:srgbClr val="FFCCCC"/>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8" name="Freeform 67"/>
              <p:cNvSpPr/>
              <p:nvPr/>
            </p:nvSpPr>
            <p:spPr>
              <a:xfrm>
                <a:off x="6249035" y="2972816"/>
                <a:ext cx="523495" cy="261748"/>
              </a:xfrm>
              <a:custGeom>
                <a:avLst/>
                <a:gdLst/>
                <a:ahLst/>
                <a:cxnLst/>
                <a:rect l="0" t="0" r="0" b="0"/>
                <a:pathLst>
                  <a:path w="523495" h="261748">
                    <a:moveTo>
                      <a:pt x="310007" y="164338"/>
                    </a:moveTo>
                    <a:lnTo>
                      <a:pt x="297434" y="176276"/>
                    </a:lnTo>
                    <a:lnTo>
                      <a:pt x="249936" y="197231"/>
                    </a:lnTo>
                    <a:lnTo>
                      <a:pt x="194310" y="208534"/>
                    </a:lnTo>
                    <a:lnTo>
                      <a:pt x="136271" y="205994"/>
                    </a:lnTo>
                    <a:lnTo>
                      <a:pt x="133604" y="185166"/>
                    </a:lnTo>
                    <a:lnTo>
                      <a:pt x="156718" y="157353"/>
                    </a:lnTo>
                    <a:lnTo>
                      <a:pt x="184531" y="138938"/>
                    </a:lnTo>
                    <a:lnTo>
                      <a:pt x="242570" y="125095"/>
                    </a:lnTo>
                    <a:lnTo>
                      <a:pt x="251841" y="125095"/>
                    </a:lnTo>
                    <a:lnTo>
                      <a:pt x="214249" y="130302"/>
                    </a:lnTo>
                    <a:lnTo>
                      <a:pt x="187071" y="143510"/>
                    </a:lnTo>
                    <a:lnTo>
                      <a:pt x="154051" y="157353"/>
                    </a:lnTo>
                    <a:lnTo>
                      <a:pt x="141478" y="173736"/>
                    </a:lnTo>
                    <a:lnTo>
                      <a:pt x="109093" y="199009"/>
                    </a:lnTo>
                    <a:lnTo>
                      <a:pt x="77978" y="211074"/>
                    </a:lnTo>
                    <a:lnTo>
                      <a:pt x="48260" y="213106"/>
                    </a:lnTo>
                    <a:lnTo>
                      <a:pt x="2667" y="211074"/>
                    </a:lnTo>
                    <a:lnTo>
                      <a:pt x="0" y="175768"/>
                    </a:lnTo>
                    <a:lnTo>
                      <a:pt x="48260" y="134620"/>
                    </a:lnTo>
                    <a:lnTo>
                      <a:pt x="83312" y="115697"/>
                    </a:lnTo>
                    <a:lnTo>
                      <a:pt x="118872" y="108712"/>
                    </a:lnTo>
                    <a:lnTo>
                      <a:pt x="60833" y="125095"/>
                    </a:lnTo>
                    <a:lnTo>
                      <a:pt x="31115" y="146050"/>
                    </a:lnTo>
                    <a:lnTo>
                      <a:pt x="2667" y="136398"/>
                    </a:lnTo>
                    <a:lnTo>
                      <a:pt x="18542" y="106807"/>
                    </a:lnTo>
                    <a:lnTo>
                      <a:pt x="68707" y="78867"/>
                    </a:lnTo>
                    <a:lnTo>
                      <a:pt x="109093" y="65024"/>
                    </a:lnTo>
                    <a:lnTo>
                      <a:pt x="173863" y="51181"/>
                    </a:lnTo>
                    <a:lnTo>
                      <a:pt x="204978" y="44323"/>
                    </a:lnTo>
                    <a:lnTo>
                      <a:pt x="171196" y="30226"/>
                    </a:lnTo>
                    <a:lnTo>
                      <a:pt x="133604" y="23368"/>
                    </a:lnTo>
                    <a:lnTo>
                      <a:pt x="146685" y="4953"/>
                    </a:lnTo>
                    <a:lnTo>
                      <a:pt x="194310" y="0"/>
                    </a:lnTo>
                    <a:lnTo>
                      <a:pt x="259842" y="13843"/>
                    </a:lnTo>
                    <a:lnTo>
                      <a:pt x="297434" y="27813"/>
                    </a:lnTo>
                    <a:lnTo>
                      <a:pt x="335788" y="51181"/>
                    </a:lnTo>
                    <a:lnTo>
                      <a:pt x="350266" y="25908"/>
                    </a:lnTo>
                    <a:lnTo>
                      <a:pt x="357632" y="32766"/>
                    </a:lnTo>
                    <a:lnTo>
                      <a:pt x="370713" y="51181"/>
                    </a:lnTo>
                    <a:lnTo>
                      <a:pt x="418465" y="39751"/>
                    </a:lnTo>
                    <a:lnTo>
                      <a:pt x="483870" y="46863"/>
                    </a:lnTo>
                    <a:lnTo>
                      <a:pt x="504317" y="62484"/>
                    </a:lnTo>
                    <a:lnTo>
                      <a:pt x="485775" y="62484"/>
                    </a:lnTo>
                    <a:lnTo>
                      <a:pt x="435610" y="62484"/>
                    </a:lnTo>
                    <a:lnTo>
                      <a:pt x="421132" y="72009"/>
                    </a:lnTo>
                    <a:lnTo>
                      <a:pt x="485775" y="104394"/>
                    </a:lnTo>
                    <a:lnTo>
                      <a:pt x="523494" y="150368"/>
                    </a:lnTo>
                    <a:lnTo>
                      <a:pt x="523494" y="164338"/>
                    </a:lnTo>
                    <a:lnTo>
                      <a:pt x="470535" y="132080"/>
                    </a:lnTo>
                    <a:lnTo>
                      <a:pt x="443484" y="122555"/>
                    </a:lnTo>
                    <a:lnTo>
                      <a:pt x="467995" y="150368"/>
                    </a:lnTo>
                    <a:lnTo>
                      <a:pt x="493649" y="190373"/>
                    </a:lnTo>
                    <a:lnTo>
                      <a:pt x="513588" y="236347"/>
                    </a:lnTo>
                    <a:lnTo>
                      <a:pt x="518795" y="259207"/>
                    </a:lnTo>
                    <a:lnTo>
                      <a:pt x="510921" y="261747"/>
                    </a:lnTo>
                    <a:lnTo>
                      <a:pt x="470535" y="252222"/>
                    </a:lnTo>
                    <a:lnTo>
                      <a:pt x="432943" y="199009"/>
                    </a:lnTo>
                    <a:lnTo>
                      <a:pt x="395224" y="162433"/>
                    </a:lnTo>
                    <a:lnTo>
                      <a:pt x="385445" y="162433"/>
                    </a:lnTo>
                    <a:lnTo>
                      <a:pt x="373507" y="164338"/>
                    </a:lnTo>
                    <a:lnTo>
                      <a:pt x="337185" y="178308"/>
                    </a:lnTo>
                    <a:lnTo>
                      <a:pt x="330454" y="173736"/>
                    </a:lnTo>
                    <a:lnTo>
                      <a:pt x="339725" y="148463"/>
                    </a:lnTo>
                    <a:lnTo>
                      <a:pt x="342392" y="136398"/>
                    </a:lnTo>
                    <a:lnTo>
                      <a:pt x="335788" y="138938"/>
                    </a:lnTo>
                    <a:close/>
                  </a:path>
                </a:pathLst>
              </a:custGeom>
              <a:solidFill>
                <a:srgbClr val="FFFF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9" name="Freeform 68"/>
              <p:cNvSpPr/>
              <p:nvPr/>
            </p:nvSpPr>
            <p:spPr>
              <a:xfrm>
                <a:off x="6187694" y="3777361"/>
                <a:ext cx="132716" cy="132843"/>
              </a:xfrm>
              <a:custGeom>
                <a:avLst/>
                <a:gdLst/>
                <a:ahLst/>
                <a:cxnLst/>
                <a:rect l="0" t="0" r="0" b="0"/>
                <a:pathLst>
                  <a:path w="132716" h="132843">
                    <a:moveTo>
                      <a:pt x="0" y="129032"/>
                    </a:moveTo>
                    <a:lnTo>
                      <a:pt x="7874" y="114427"/>
                    </a:lnTo>
                    <a:lnTo>
                      <a:pt x="19050" y="92329"/>
                    </a:lnTo>
                    <a:lnTo>
                      <a:pt x="38227" y="70358"/>
                    </a:lnTo>
                    <a:lnTo>
                      <a:pt x="69469" y="42545"/>
                    </a:lnTo>
                    <a:lnTo>
                      <a:pt x="109601" y="14605"/>
                    </a:lnTo>
                    <a:lnTo>
                      <a:pt x="126746" y="2032"/>
                    </a:lnTo>
                    <a:lnTo>
                      <a:pt x="132715" y="0"/>
                    </a:lnTo>
                    <a:lnTo>
                      <a:pt x="122936" y="14605"/>
                    </a:lnTo>
                    <a:lnTo>
                      <a:pt x="109601" y="18415"/>
                    </a:lnTo>
                    <a:lnTo>
                      <a:pt x="90424" y="33020"/>
                    </a:lnTo>
                    <a:lnTo>
                      <a:pt x="63500" y="55118"/>
                    </a:lnTo>
                    <a:lnTo>
                      <a:pt x="50165" y="66421"/>
                    </a:lnTo>
                    <a:lnTo>
                      <a:pt x="25019" y="94234"/>
                    </a:lnTo>
                    <a:lnTo>
                      <a:pt x="17145" y="112649"/>
                    </a:lnTo>
                    <a:lnTo>
                      <a:pt x="11176" y="125349"/>
                    </a:lnTo>
                    <a:lnTo>
                      <a:pt x="7874" y="132842"/>
                    </a:lnTo>
                    <a:close/>
                  </a:path>
                </a:pathLst>
              </a:custGeom>
              <a:solidFill>
                <a:srgbClr val="8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grpSp>
          <p:nvGrpSpPr>
            <p:cNvPr id="73" name="Group 72"/>
            <p:cNvGrpSpPr/>
            <p:nvPr/>
          </p:nvGrpSpPr>
          <p:grpSpPr>
            <a:xfrm>
              <a:off x="4914900" y="1209547"/>
              <a:ext cx="2383663" cy="2277112"/>
              <a:chOff x="4914900" y="1209547"/>
              <a:chExt cx="2383663" cy="2277112"/>
            </a:xfrm>
          </p:grpSpPr>
          <p:sp>
            <p:nvSpPr>
              <p:cNvPr id="71" name="Freeform 70"/>
              <p:cNvSpPr/>
              <p:nvPr/>
            </p:nvSpPr>
            <p:spPr>
              <a:xfrm>
                <a:off x="4914900" y="1219200"/>
                <a:ext cx="2368297" cy="2267459"/>
              </a:xfrm>
              <a:custGeom>
                <a:avLst/>
                <a:gdLst/>
                <a:ahLst/>
                <a:cxnLst/>
                <a:rect l="0" t="0" r="0" b="0"/>
                <a:pathLst>
                  <a:path w="2368297" h="2267459">
                    <a:moveTo>
                      <a:pt x="1407922" y="889"/>
                    </a:moveTo>
                    <a:lnTo>
                      <a:pt x="1469771" y="3810"/>
                    </a:lnTo>
                    <a:lnTo>
                      <a:pt x="1529334" y="9017"/>
                    </a:lnTo>
                    <a:lnTo>
                      <a:pt x="1586865" y="16256"/>
                    </a:lnTo>
                    <a:lnTo>
                      <a:pt x="1642110" y="25400"/>
                    </a:lnTo>
                    <a:lnTo>
                      <a:pt x="1694942" y="35941"/>
                    </a:lnTo>
                    <a:lnTo>
                      <a:pt x="1745742" y="48387"/>
                    </a:lnTo>
                    <a:lnTo>
                      <a:pt x="1794764" y="62865"/>
                    </a:lnTo>
                    <a:lnTo>
                      <a:pt x="1841246" y="78613"/>
                    </a:lnTo>
                    <a:lnTo>
                      <a:pt x="1885950" y="96012"/>
                    </a:lnTo>
                    <a:lnTo>
                      <a:pt x="1928241" y="114681"/>
                    </a:lnTo>
                    <a:lnTo>
                      <a:pt x="1968500" y="134874"/>
                    </a:lnTo>
                    <a:lnTo>
                      <a:pt x="2006854" y="156464"/>
                    </a:lnTo>
                    <a:lnTo>
                      <a:pt x="2043430" y="178943"/>
                    </a:lnTo>
                    <a:lnTo>
                      <a:pt x="2077466" y="202946"/>
                    </a:lnTo>
                    <a:lnTo>
                      <a:pt x="2110105" y="228473"/>
                    </a:lnTo>
                    <a:lnTo>
                      <a:pt x="2140331" y="254889"/>
                    </a:lnTo>
                    <a:lnTo>
                      <a:pt x="2168652" y="281686"/>
                    </a:lnTo>
                    <a:lnTo>
                      <a:pt x="2195068" y="310007"/>
                    </a:lnTo>
                    <a:lnTo>
                      <a:pt x="2219579" y="339344"/>
                    </a:lnTo>
                    <a:lnTo>
                      <a:pt x="2242058" y="369062"/>
                    </a:lnTo>
                    <a:lnTo>
                      <a:pt x="2262759" y="399796"/>
                    </a:lnTo>
                    <a:lnTo>
                      <a:pt x="2298319" y="462661"/>
                    </a:lnTo>
                    <a:lnTo>
                      <a:pt x="2326640" y="527939"/>
                    </a:lnTo>
                    <a:lnTo>
                      <a:pt x="2347214" y="594614"/>
                    </a:lnTo>
                    <a:lnTo>
                      <a:pt x="2361184" y="662813"/>
                    </a:lnTo>
                    <a:lnTo>
                      <a:pt x="2368296" y="731520"/>
                    </a:lnTo>
                    <a:lnTo>
                      <a:pt x="2368296" y="799592"/>
                    </a:lnTo>
                    <a:lnTo>
                      <a:pt x="2361565" y="867791"/>
                    </a:lnTo>
                    <a:lnTo>
                      <a:pt x="2348230" y="934466"/>
                    </a:lnTo>
                    <a:lnTo>
                      <a:pt x="2328545" y="999744"/>
                    </a:lnTo>
                    <a:lnTo>
                      <a:pt x="2302637" y="1063117"/>
                    </a:lnTo>
                    <a:lnTo>
                      <a:pt x="2269998" y="1123696"/>
                    </a:lnTo>
                    <a:lnTo>
                      <a:pt x="2232025" y="1180719"/>
                    </a:lnTo>
                    <a:lnTo>
                      <a:pt x="2187448" y="1234059"/>
                    </a:lnTo>
                    <a:lnTo>
                      <a:pt x="2137410" y="1283462"/>
                    </a:lnTo>
                    <a:lnTo>
                      <a:pt x="2110613" y="1306576"/>
                    </a:lnTo>
                    <a:lnTo>
                      <a:pt x="2081784" y="1327658"/>
                    </a:lnTo>
                    <a:lnTo>
                      <a:pt x="2052066" y="1348232"/>
                    </a:lnTo>
                    <a:lnTo>
                      <a:pt x="2020824" y="1367028"/>
                    </a:lnTo>
                    <a:lnTo>
                      <a:pt x="1988185" y="1384300"/>
                    </a:lnTo>
                    <a:lnTo>
                      <a:pt x="1954149" y="1400175"/>
                    </a:lnTo>
                    <a:lnTo>
                      <a:pt x="1919097" y="1414018"/>
                    </a:lnTo>
                    <a:lnTo>
                      <a:pt x="1882140" y="1426464"/>
                    </a:lnTo>
                    <a:lnTo>
                      <a:pt x="1844675" y="1437513"/>
                    </a:lnTo>
                    <a:lnTo>
                      <a:pt x="1805305" y="1446149"/>
                    </a:lnTo>
                    <a:lnTo>
                      <a:pt x="1765046" y="1453388"/>
                    </a:lnTo>
                    <a:lnTo>
                      <a:pt x="1723263" y="1458722"/>
                    </a:lnTo>
                    <a:lnTo>
                      <a:pt x="1680464" y="1461516"/>
                    </a:lnTo>
                    <a:lnTo>
                      <a:pt x="1636776" y="1463040"/>
                    </a:lnTo>
                    <a:lnTo>
                      <a:pt x="1490472" y="2267458"/>
                    </a:lnTo>
                    <a:lnTo>
                      <a:pt x="1344041" y="1463040"/>
                    </a:lnTo>
                    <a:lnTo>
                      <a:pt x="1259586" y="1461516"/>
                    </a:lnTo>
                    <a:lnTo>
                      <a:pt x="1177925" y="1458722"/>
                    </a:lnTo>
                    <a:lnTo>
                      <a:pt x="1099185" y="1453388"/>
                    </a:lnTo>
                    <a:lnTo>
                      <a:pt x="1023366" y="1446149"/>
                    </a:lnTo>
                    <a:lnTo>
                      <a:pt x="949960" y="1437513"/>
                    </a:lnTo>
                    <a:lnTo>
                      <a:pt x="879856" y="1426464"/>
                    </a:lnTo>
                    <a:lnTo>
                      <a:pt x="811657" y="1414018"/>
                    </a:lnTo>
                    <a:lnTo>
                      <a:pt x="746887" y="1400175"/>
                    </a:lnTo>
                    <a:lnTo>
                      <a:pt x="685038" y="1384300"/>
                    </a:lnTo>
                    <a:lnTo>
                      <a:pt x="625475" y="1367028"/>
                    </a:lnTo>
                    <a:lnTo>
                      <a:pt x="568325" y="1348232"/>
                    </a:lnTo>
                    <a:lnTo>
                      <a:pt x="514604" y="1327658"/>
                    </a:lnTo>
                    <a:lnTo>
                      <a:pt x="463169" y="1306576"/>
                    </a:lnTo>
                    <a:lnTo>
                      <a:pt x="414782" y="1283462"/>
                    </a:lnTo>
                    <a:lnTo>
                      <a:pt x="368681" y="1259459"/>
                    </a:lnTo>
                    <a:lnTo>
                      <a:pt x="325501" y="1234059"/>
                    </a:lnTo>
                    <a:lnTo>
                      <a:pt x="285115" y="1208151"/>
                    </a:lnTo>
                    <a:lnTo>
                      <a:pt x="247650" y="1180719"/>
                    </a:lnTo>
                    <a:lnTo>
                      <a:pt x="212217" y="1152398"/>
                    </a:lnTo>
                    <a:lnTo>
                      <a:pt x="180086" y="1123696"/>
                    </a:lnTo>
                    <a:lnTo>
                      <a:pt x="150241" y="1093851"/>
                    </a:lnTo>
                    <a:lnTo>
                      <a:pt x="123444" y="1063117"/>
                    </a:lnTo>
                    <a:lnTo>
                      <a:pt x="98933" y="1032002"/>
                    </a:lnTo>
                    <a:lnTo>
                      <a:pt x="77343" y="999744"/>
                    </a:lnTo>
                    <a:lnTo>
                      <a:pt x="58547" y="967613"/>
                    </a:lnTo>
                    <a:lnTo>
                      <a:pt x="42291" y="934466"/>
                    </a:lnTo>
                    <a:lnTo>
                      <a:pt x="28321" y="901446"/>
                    </a:lnTo>
                    <a:lnTo>
                      <a:pt x="17272" y="867791"/>
                    </a:lnTo>
                    <a:lnTo>
                      <a:pt x="9144" y="833755"/>
                    </a:lnTo>
                    <a:lnTo>
                      <a:pt x="3429" y="799592"/>
                    </a:lnTo>
                    <a:lnTo>
                      <a:pt x="508" y="765556"/>
                    </a:lnTo>
                    <a:lnTo>
                      <a:pt x="0" y="731520"/>
                    </a:lnTo>
                    <a:lnTo>
                      <a:pt x="1905" y="696976"/>
                    </a:lnTo>
                    <a:lnTo>
                      <a:pt x="6731" y="662813"/>
                    </a:lnTo>
                    <a:lnTo>
                      <a:pt x="14478" y="628777"/>
                    </a:lnTo>
                    <a:lnTo>
                      <a:pt x="24511" y="594614"/>
                    </a:lnTo>
                    <a:lnTo>
                      <a:pt x="36957" y="561086"/>
                    </a:lnTo>
                    <a:lnTo>
                      <a:pt x="51816" y="527939"/>
                    </a:lnTo>
                    <a:lnTo>
                      <a:pt x="70104" y="495300"/>
                    </a:lnTo>
                    <a:lnTo>
                      <a:pt x="90297" y="462661"/>
                    </a:lnTo>
                    <a:lnTo>
                      <a:pt x="113284" y="431038"/>
                    </a:lnTo>
                    <a:lnTo>
                      <a:pt x="138684" y="399796"/>
                    </a:lnTo>
                    <a:lnTo>
                      <a:pt x="167005" y="369062"/>
                    </a:lnTo>
                    <a:lnTo>
                      <a:pt x="197739" y="339344"/>
                    </a:lnTo>
                    <a:lnTo>
                      <a:pt x="230886" y="310007"/>
                    </a:lnTo>
                    <a:lnTo>
                      <a:pt x="266954" y="281686"/>
                    </a:lnTo>
                    <a:lnTo>
                      <a:pt x="305308" y="254889"/>
                    </a:lnTo>
                    <a:lnTo>
                      <a:pt x="346075" y="228473"/>
                    </a:lnTo>
                    <a:lnTo>
                      <a:pt x="389763" y="202946"/>
                    </a:lnTo>
                    <a:lnTo>
                      <a:pt x="435864" y="178943"/>
                    </a:lnTo>
                    <a:lnTo>
                      <a:pt x="484378" y="156464"/>
                    </a:lnTo>
                    <a:lnTo>
                      <a:pt x="535178" y="134874"/>
                    </a:lnTo>
                    <a:lnTo>
                      <a:pt x="589026" y="114681"/>
                    </a:lnTo>
                    <a:lnTo>
                      <a:pt x="645160" y="96012"/>
                    </a:lnTo>
                    <a:lnTo>
                      <a:pt x="703707" y="78613"/>
                    </a:lnTo>
                    <a:lnTo>
                      <a:pt x="765175" y="62865"/>
                    </a:lnTo>
                    <a:lnTo>
                      <a:pt x="828548" y="48387"/>
                    </a:lnTo>
                    <a:lnTo>
                      <a:pt x="894715" y="35941"/>
                    </a:lnTo>
                    <a:lnTo>
                      <a:pt x="963422" y="25400"/>
                    </a:lnTo>
                    <a:lnTo>
                      <a:pt x="1034415" y="16256"/>
                    </a:lnTo>
                    <a:lnTo>
                      <a:pt x="1108329" y="9017"/>
                    </a:lnTo>
                    <a:lnTo>
                      <a:pt x="1184148" y="3810"/>
                    </a:lnTo>
                    <a:lnTo>
                      <a:pt x="1262888" y="889"/>
                    </a:lnTo>
                    <a:lnTo>
                      <a:pt x="1344041" y="0"/>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2" name="Freeform 71"/>
              <p:cNvSpPr/>
              <p:nvPr/>
            </p:nvSpPr>
            <p:spPr>
              <a:xfrm>
                <a:off x="4930012" y="1209547"/>
                <a:ext cx="2368551" cy="2266951"/>
              </a:xfrm>
              <a:custGeom>
                <a:avLst/>
                <a:gdLst/>
                <a:ahLst/>
                <a:cxnLst/>
                <a:rect l="0" t="0" r="0" b="0"/>
                <a:pathLst>
                  <a:path w="2368551" h="2266951">
                    <a:moveTo>
                      <a:pt x="1343660" y="0"/>
                    </a:moveTo>
                    <a:lnTo>
                      <a:pt x="1262380" y="1270"/>
                    </a:lnTo>
                    <a:lnTo>
                      <a:pt x="1183640" y="3810"/>
                    </a:lnTo>
                    <a:lnTo>
                      <a:pt x="1108710" y="8890"/>
                    </a:lnTo>
                    <a:lnTo>
                      <a:pt x="1035050" y="16510"/>
                    </a:lnTo>
                    <a:lnTo>
                      <a:pt x="963930" y="25400"/>
                    </a:lnTo>
                    <a:lnTo>
                      <a:pt x="895350" y="35560"/>
                    </a:lnTo>
                    <a:lnTo>
                      <a:pt x="828040" y="48260"/>
                    </a:lnTo>
                    <a:lnTo>
                      <a:pt x="765810" y="63500"/>
                    </a:lnTo>
                    <a:lnTo>
                      <a:pt x="703580" y="78740"/>
                    </a:lnTo>
                    <a:lnTo>
                      <a:pt x="645160" y="96520"/>
                    </a:lnTo>
                    <a:lnTo>
                      <a:pt x="589280" y="114300"/>
                    </a:lnTo>
                    <a:lnTo>
                      <a:pt x="534670" y="134620"/>
                    </a:lnTo>
                    <a:lnTo>
                      <a:pt x="483870" y="156210"/>
                    </a:lnTo>
                    <a:lnTo>
                      <a:pt x="435610" y="179070"/>
                    </a:lnTo>
                    <a:lnTo>
                      <a:pt x="389890" y="203200"/>
                    </a:lnTo>
                    <a:lnTo>
                      <a:pt x="346710" y="228600"/>
                    </a:lnTo>
                    <a:lnTo>
                      <a:pt x="304800" y="255270"/>
                    </a:lnTo>
                    <a:lnTo>
                      <a:pt x="266700" y="281940"/>
                    </a:lnTo>
                    <a:lnTo>
                      <a:pt x="231140" y="309880"/>
                    </a:lnTo>
                    <a:lnTo>
                      <a:pt x="198120" y="339090"/>
                    </a:lnTo>
                    <a:lnTo>
                      <a:pt x="167640" y="369570"/>
                    </a:lnTo>
                    <a:lnTo>
                      <a:pt x="138430" y="400050"/>
                    </a:lnTo>
                    <a:lnTo>
                      <a:pt x="113030" y="430530"/>
                    </a:lnTo>
                    <a:lnTo>
                      <a:pt x="90170" y="462280"/>
                    </a:lnTo>
                    <a:lnTo>
                      <a:pt x="69850" y="495300"/>
                    </a:lnTo>
                    <a:lnTo>
                      <a:pt x="52070" y="528320"/>
                    </a:lnTo>
                    <a:lnTo>
                      <a:pt x="36830" y="561340"/>
                    </a:lnTo>
                    <a:lnTo>
                      <a:pt x="24130" y="594360"/>
                    </a:lnTo>
                    <a:lnTo>
                      <a:pt x="13970" y="628650"/>
                    </a:lnTo>
                    <a:lnTo>
                      <a:pt x="6350" y="662940"/>
                    </a:lnTo>
                    <a:lnTo>
                      <a:pt x="2540" y="697230"/>
                    </a:lnTo>
                    <a:lnTo>
                      <a:pt x="0" y="731520"/>
                    </a:lnTo>
                    <a:lnTo>
                      <a:pt x="0" y="765810"/>
                    </a:lnTo>
                    <a:lnTo>
                      <a:pt x="3810" y="800100"/>
                    </a:lnTo>
                    <a:lnTo>
                      <a:pt x="8890" y="834390"/>
                    </a:lnTo>
                    <a:lnTo>
                      <a:pt x="17780" y="867410"/>
                    </a:lnTo>
                    <a:lnTo>
                      <a:pt x="27940" y="901700"/>
                    </a:lnTo>
                    <a:lnTo>
                      <a:pt x="41910" y="934720"/>
                    </a:lnTo>
                    <a:lnTo>
                      <a:pt x="58420" y="967740"/>
                    </a:lnTo>
                    <a:lnTo>
                      <a:pt x="77470" y="999490"/>
                    </a:lnTo>
                    <a:lnTo>
                      <a:pt x="99060" y="1032510"/>
                    </a:lnTo>
                    <a:lnTo>
                      <a:pt x="123190" y="1062990"/>
                    </a:lnTo>
                    <a:lnTo>
                      <a:pt x="149860" y="1093470"/>
                    </a:lnTo>
                    <a:lnTo>
                      <a:pt x="180340" y="1123950"/>
                    </a:lnTo>
                    <a:lnTo>
                      <a:pt x="212090" y="1151890"/>
                    </a:lnTo>
                    <a:lnTo>
                      <a:pt x="247650" y="1181100"/>
                    </a:lnTo>
                    <a:lnTo>
                      <a:pt x="285750" y="1207770"/>
                    </a:lnTo>
                    <a:lnTo>
                      <a:pt x="325120" y="1234440"/>
                    </a:lnTo>
                    <a:lnTo>
                      <a:pt x="368300" y="1259840"/>
                    </a:lnTo>
                    <a:lnTo>
                      <a:pt x="415290" y="1283970"/>
                    </a:lnTo>
                    <a:lnTo>
                      <a:pt x="463550" y="1306830"/>
                    </a:lnTo>
                    <a:lnTo>
                      <a:pt x="514350" y="1327150"/>
                    </a:lnTo>
                    <a:lnTo>
                      <a:pt x="568960" y="1348740"/>
                    </a:lnTo>
                    <a:lnTo>
                      <a:pt x="626110" y="1366520"/>
                    </a:lnTo>
                    <a:lnTo>
                      <a:pt x="684530" y="1384300"/>
                    </a:lnTo>
                    <a:lnTo>
                      <a:pt x="746760" y="1400810"/>
                    </a:lnTo>
                    <a:lnTo>
                      <a:pt x="811530" y="1413510"/>
                    </a:lnTo>
                    <a:lnTo>
                      <a:pt x="880110" y="1426210"/>
                    </a:lnTo>
                    <a:lnTo>
                      <a:pt x="949960" y="1437640"/>
                    </a:lnTo>
                    <a:lnTo>
                      <a:pt x="1023620" y="1446530"/>
                    </a:lnTo>
                    <a:lnTo>
                      <a:pt x="1099820" y="1452880"/>
                    </a:lnTo>
                    <a:lnTo>
                      <a:pt x="1178560" y="1459230"/>
                    </a:lnTo>
                    <a:lnTo>
                      <a:pt x="1259840" y="1461770"/>
                    </a:lnTo>
                    <a:lnTo>
                      <a:pt x="1343660" y="1463040"/>
                    </a:lnTo>
                    <a:lnTo>
                      <a:pt x="1490980" y="2266950"/>
                    </a:lnTo>
                    <a:lnTo>
                      <a:pt x="1637030" y="1463040"/>
                    </a:lnTo>
                    <a:lnTo>
                      <a:pt x="1680210" y="1461770"/>
                    </a:lnTo>
                    <a:lnTo>
                      <a:pt x="1723390" y="1459230"/>
                    </a:lnTo>
                    <a:lnTo>
                      <a:pt x="1765300" y="1452880"/>
                    </a:lnTo>
                    <a:lnTo>
                      <a:pt x="1804670" y="1446530"/>
                    </a:lnTo>
                    <a:lnTo>
                      <a:pt x="1845310" y="1437640"/>
                    </a:lnTo>
                    <a:lnTo>
                      <a:pt x="1882140" y="1426210"/>
                    </a:lnTo>
                    <a:lnTo>
                      <a:pt x="1918970" y="1413510"/>
                    </a:lnTo>
                    <a:lnTo>
                      <a:pt x="1954530" y="1400810"/>
                    </a:lnTo>
                    <a:lnTo>
                      <a:pt x="1987550" y="1384300"/>
                    </a:lnTo>
                    <a:lnTo>
                      <a:pt x="2020570" y="1366520"/>
                    </a:lnTo>
                    <a:lnTo>
                      <a:pt x="2052320" y="1348740"/>
                    </a:lnTo>
                    <a:lnTo>
                      <a:pt x="2081530" y="1327150"/>
                    </a:lnTo>
                    <a:lnTo>
                      <a:pt x="2110740" y="1306830"/>
                    </a:lnTo>
                    <a:lnTo>
                      <a:pt x="2137410" y="1283970"/>
                    </a:lnTo>
                    <a:lnTo>
                      <a:pt x="2186940" y="1234440"/>
                    </a:lnTo>
                    <a:lnTo>
                      <a:pt x="2232660" y="1181100"/>
                    </a:lnTo>
                    <a:lnTo>
                      <a:pt x="2269490" y="1123950"/>
                    </a:lnTo>
                    <a:lnTo>
                      <a:pt x="2302510" y="1062990"/>
                    </a:lnTo>
                    <a:lnTo>
                      <a:pt x="2327910" y="999490"/>
                    </a:lnTo>
                    <a:lnTo>
                      <a:pt x="2348230" y="934720"/>
                    </a:lnTo>
                    <a:lnTo>
                      <a:pt x="2360930" y="867410"/>
                    </a:lnTo>
                    <a:lnTo>
                      <a:pt x="2368550" y="800100"/>
                    </a:lnTo>
                    <a:lnTo>
                      <a:pt x="2368550" y="731520"/>
                    </a:lnTo>
                    <a:lnTo>
                      <a:pt x="2360930" y="662940"/>
                    </a:lnTo>
                    <a:lnTo>
                      <a:pt x="2346960" y="594360"/>
                    </a:lnTo>
                    <a:lnTo>
                      <a:pt x="2326640" y="528320"/>
                    </a:lnTo>
                    <a:lnTo>
                      <a:pt x="2298700" y="462280"/>
                    </a:lnTo>
                    <a:lnTo>
                      <a:pt x="2263140" y="400050"/>
                    </a:lnTo>
                    <a:lnTo>
                      <a:pt x="2241550" y="369570"/>
                    </a:lnTo>
                    <a:lnTo>
                      <a:pt x="2219960" y="339090"/>
                    </a:lnTo>
                    <a:lnTo>
                      <a:pt x="2194560" y="309880"/>
                    </a:lnTo>
                    <a:lnTo>
                      <a:pt x="2169160" y="281940"/>
                    </a:lnTo>
                    <a:lnTo>
                      <a:pt x="2139950" y="255270"/>
                    </a:lnTo>
                    <a:lnTo>
                      <a:pt x="2109470" y="228600"/>
                    </a:lnTo>
                    <a:lnTo>
                      <a:pt x="2077720" y="203200"/>
                    </a:lnTo>
                    <a:lnTo>
                      <a:pt x="2043430" y="179070"/>
                    </a:lnTo>
                    <a:lnTo>
                      <a:pt x="2006600" y="156210"/>
                    </a:lnTo>
                    <a:lnTo>
                      <a:pt x="1968500" y="134620"/>
                    </a:lnTo>
                    <a:lnTo>
                      <a:pt x="1927860" y="114300"/>
                    </a:lnTo>
                    <a:lnTo>
                      <a:pt x="1885950" y="96520"/>
                    </a:lnTo>
                    <a:lnTo>
                      <a:pt x="1841500" y="78740"/>
                    </a:lnTo>
                    <a:lnTo>
                      <a:pt x="1794510" y="63500"/>
                    </a:lnTo>
                    <a:lnTo>
                      <a:pt x="1746250" y="48260"/>
                    </a:lnTo>
                    <a:lnTo>
                      <a:pt x="1695450" y="35560"/>
                    </a:lnTo>
                    <a:lnTo>
                      <a:pt x="1642110" y="25400"/>
                    </a:lnTo>
                    <a:lnTo>
                      <a:pt x="1587500" y="16510"/>
                    </a:lnTo>
                    <a:lnTo>
                      <a:pt x="1529080" y="8890"/>
                    </a:lnTo>
                    <a:lnTo>
                      <a:pt x="1469390" y="3810"/>
                    </a:lnTo>
                    <a:lnTo>
                      <a:pt x="1408430" y="1270"/>
                    </a:lnTo>
                    <a:close/>
                  </a:path>
                </a:pathLst>
              </a:custGeom>
              <a:solidFill>
                <a:schemeClr val="accent1">
                  <a:alpha val="0"/>
                </a:schemeClr>
              </a:solidFill>
              <a:ln w="254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74" name="TextBox 73"/>
            <p:cNvSpPr txBox="1"/>
            <p:nvPr/>
          </p:nvSpPr>
          <p:spPr>
            <a:xfrm>
              <a:off x="5115580" y="1612900"/>
              <a:ext cx="2431732" cy="923330"/>
            </a:xfrm>
            <a:prstGeom prst="rect">
              <a:avLst/>
            </a:prstGeom>
            <a:noFill/>
          </p:spPr>
          <p:txBody>
            <a:bodyPr vert="horz" wrap="square" rtlCol="0">
              <a:spAutoFit/>
            </a:bodyPr>
            <a:lstStyle/>
            <a:p>
              <a:r>
                <a:rPr lang="en-NZ" dirty="0" smtClean="0">
                  <a:solidFill>
                    <a:srgbClr val="000000"/>
                  </a:solidFill>
                  <a:latin typeface="Arial - 18"/>
                </a:rPr>
                <a:t>In winter we have </a:t>
              </a:r>
            </a:p>
            <a:p>
              <a:r>
                <a:rPr lang="en-NZ" dirty="0" smtClean="0">
                  <a:solidFill>
                    <a:srgbClr val="000000"/>
                  </a:solidFill>
                  <a:latin typeface="Arial - 18"/>
                </a:rPr>
                <a:t>less heat from </a:t>
              </a:r>
            </a:p>
            <a:p>
              <a:r>
                <a:rPr lang="en-NZ" dirty="0" smtClean="0">
                  <a:solidFill>
                    <a:srgbClr val="000000"/>
                  </a:solidFill>
                  <a:latin typeface="Arial - 18"/>
                </a:rPr>
                <a:t>the Sun.</a:t>
              </a:r>
              <a:endParaRPr lang="en-NZ" dirty="0">
                <a:solidFill>
                  <a:srgbClr val="000000"/>
                </a:solidFill>
                <a:latin typeface="Arial - 18"/>
              </a:endParaRPr>
            </a:p>
          </p:txBody>
        </p:sp>
      </p:grpSp>
      <p:grpSp>
        <p:nvGrpSpPr>
          <p:cNvPr id="82" name="Group 81"/>
          <p:cNvGrpSpPr/>
          <p:nvPr/>
        </p:nvGrpSpPr>
        <p:grpSpPr>
          <a:xfrm>
            <a:off x="3011521" y="153682"/>
            <a:ext cx="4357382" cy="6210770"/>
            <a:chOff x="2978501" y="41176"/>
            <a:chExt cx="4357382" cy="4749011"/>
          </a:xfrm>
        </p:grpSpPr>
        <p:grpSp>
          <p:nvGrpSpPr>
            <p:cNvPr id="80" name="Group 79"/>
            <p:cNvGrpSpPr/>
            <p:nvPr/>
          </p:nvGrpSpPr>
          <p:grpSpPr>
            <a:xfrm>
              <a:off x="2978501" y="41176"/>
              <a:ext cx="2938070" cy="4749011"/>
              <a:chOff x="2978501" y="41176"/>
              <a:chExt cx="2938070" cy="4749011"/>
            </a:xfrm>
          </p:grpSpPr>
          <p:pic>
            <p:nvPicPr>
              <p:cNvPr id="76" name="Picture 75"/>
              <p:cNvPicPr>
                <a:picLocks/>
              </p:cNvPicPr>
              <p:nvPr/>
            </p:nvPicPr>
            <p:blipFill>
              <a:blip r:embed="rId2">
                <a:extLst>
                  <a:ext uri="{28A0092B-C50C-407E-A947-70E740481C1C}">
                    <a14:useLocalDpi xmlns:a14="http://schemas.microsoft.com/office/drawing/2010/main" val="0"/>
                  </a:ext>
                </a:extLst>
              </a:blip>
              <a:stretch>
                <a:fillRect/>
              </a:stretch>
            </p:blipFill>
            <p:spPr>
              <a:xfrm>
                <a:off x="3462804" y="2336420"/>
                <a:ext cx="2453767" cy="2453767"/>
              </a:xfrm>
              <a:prstGeom prst="rect">
                <a:avLst/>
              </a:prstGeom>
              <a:solidFill>
                <a:scrgbClr r="0" g="0" b="0">
                  <a:alpha val="0"/>
                </a:scrgbClr>
              </a:solidFill>
            </p:spPr>
          </p:pic>
          <p:grpSp>
            <p:nvGrpSpPr>
              <p:cNvPr id="79" name="Group 78"/>
              <p:cNvGrpSpPr/>
              <p:nvPr/>
            </p:nvGrpSpPr>
            <p:grpSpPr>
              <a:xfrm flipH="1">
                <a:off x="2978501" y="41176"/>
                <a:ext cx="2810223" cy="2818766"/>
                <a:chOff x="2034067" y="41176"/>
                <a:chExt cx="2810223" cy="2818766"/>
              </a:xfrm>
            </p:grpSpPr>
            <p:sp>
              <p:nvSpPr>
                <p:cNvPr id="77" name="Freeform 76"/>
                <p:cNvSpPr/>
                <p:nvPr/>
              </p:nvSpPr>
              <p:spPr>
                <a:xfrm>
                  <a:off x="2034067" y="41176"/>
                  <a:ext cx="2765807" cy="2818766"/>
                </a:xfrm>
                <a:custGeom>
                  <a:avLst/>
                  <a:gdLst/>
                  <a:ahLst/>
                  <a:cxnLst/>
                  <a:rect l="0" t="0" r="0" b="0"/>
                  <a:pathLst>
                    <a:path w="2765807" h="2818766">
                      <a:moveTo>
                        <a:pt x="1644777" y="1270"/>
                      </a:moveTo>
                      <a:lnTo>
                        <a:pt x="1716532" y="4445"/>
                      </a:lnTo>
                      <a:lnTo>
                        <a:pt x="1786636" y="10668"/>
                      </a:lnTo>
                      <a:lnTo>
                        <a:pt x="1853311" y="19050"/>
                      </a:lnTo>
                      <a:lnTo>
                        <a:pt x="1917827" y="29210"/>
                      </a:lnTo>
                      <a:lnTo>
                        <a:pt x="1979930" y="42037"/>
                      </a:lnTo>
                      <a:lnTo>
                        <a:pt x="2039366" y="56642"/>
                      </a:lnTo>
                      <a:lnTo>
                        <a:pt x="2096008" y="72898"/>
                      </a:lnTo>
                      <a:lnTo>
                        <a:pt x="2150364" y="91440"/>
                      </a:lnTo>
                      <a:lnTo>
                        <a:pt x="2202561" y="112141"/>
                      </a:lnTo>
                      <a:lnTo>
                        <a:pt x="2251964" y="133985"/>
                      </a:lnTo>
                      <a:lnTo>
                        <a:pt x="2299589" y="157480"/>
                      </a:lnTo>
                      <a:lnTo>
                        <a:pt x="2343785" y="182753"/>
                      </a:lnTo>
                      <a:lnTo>
                        <a:pt x="2386457" y="209042"/>
                      </a:lnTo>
                      <a:lnTo>
                        <a:pt x="2426208" y="237109"/>
                      </a:lnTo>
                      <a:lnTo>
                        <a:pt x="2464308" y="266827"/>
                      </a:lnTo>
                      <a:lnTo>
                        <a:pt x="2499614" y="297053"/>
                      </a:lnTo>
                      <a:lnTo>
                        <a:pt x="2532761" y="329057"/>
                      </a:lnTo>
                      <a:lnTo>
                        <a:pt x="2563622" y="362077"/>
                      </a:lnTo>
                      <a:lnTo>
                        <a:pt x="2592197" y="395605"/>
                      </a:lnTo>
                      <a:lnTo>
                        <a:pt x="2618486" y="430911"/>
                      </a:lnTo>
                      <a:lnTo>
                        <a:pt x="2642616" y="466344"/>
                      </a:lnTo>
                      <a:lnTo>
                        <a:pt x="2684145" y="540131"/>
                      </a:lnTo>
                      <a:lnTo>
                        <a:pt x="2717165" y="616331"/>
                      </a:lnTo>
                      <a:lnTo>
                        <a:pt x="2741803" y="694436"/>
                      </a:lnTo>
                      <a:lnTo>
                        <a:pt x="2758059" y="773938"/>
                      </a:lnTo>
                      <a:lnTo>
                        <a:pt x="2765806" y="854075"/>
                      </a:lnTo>
                      <a:lnTo>
                        <a:pt x="2765806" y="933704"/>
                      </a:lnTo>
                      <a:lnTo>
                        <a:pt x="2758059" y="1013206"/>
                      </a:lnTo>
                      <a:lnTo>
                        <a:pt x="2742438" y="1091184"/>
                      </a:lnTo>
                      <a:lnTo>
                        <a:pt x="2719451" y="1167384"/>
                      </a:lnTo>
                      <a:lnTo>
                        <a:pt x="2689225" y="1241298"/>
                      </a:lnTo>
                      <a:lnTo>
                        <a:pt x="2651506" y="1311910"/>
                      </a:lnTo>
                      <a:lnTo>
                        <a:pt x="2606675" y="1378585"/>
                      </a:lnTo>
                      <a:lnTo>
                        <a:pt x="2555113" y="1440815"/>
                      </a:lnTo>
                      <a:lnTo>
                        <a:pt x="2496185" y="1498473"/>
                      </a:lnTo>
                      <a:lnTo>
                        <a:pt x="2464943" y="1524762"/>
                      </a:lnTo>
                      <a:lnTo>
                        <a:pt x="2431288" y="1550035"/>
                      </a:lnTo>
                      <a:lnTo>
                        <a:pt x="2396617" y="1573657"/>
                      </a:lnTo>
                      <a:lnTo>
                        <a:pt x="2360041" y="1596009"/>
                      </a:lnTo>
                      <a:lnTo>
                        <a:pt x="2321941" y="1616202"/>
                      </a:lnTo>
                      <a:lnTo>
                        <a:pt x="2282190" y="1634744"/>
                      </a:lnTo>
                      <a:lnTo>
                        <a:pt x="2241296" y="1650873"/>
                      </a:lnTo>
                      <a:lnTo>
                        <a:pt x="2198751" y="1665478"/>
                      </a:lnTo>
                      <a:lnTo>
                        <a:pt x="2154301" y="1678432"/>
                      </a:lnTo>
                      <a:lnTo>
                        <a:pt x="2108327" y="1688465"/>
                      </a:lnTo>
                      <a:lnTo>
                        <a:pt x="2061337" y="1696847"/>
                      </a:lnTo>
                      <a:lnTo>
                        <a:pt x="2012950" y="1703070"/>
                      </a:lnTo>
                      <a:lnTo>
                        <a:pt x="1963166" y="1706499"/>
                      </a:lnTo>
                      <a:lnTo>
                        <a:pt x="1911604" y="1708023"/>
                      </a:lnTo>
                      <a:lnTo>
                        <a:pt x="1916557" y="1788795"/>
                      </a:lnTo>
                      <a:lnTo>
                        <a:pt x="1912747" y="1871218"/>
                      </a:lnTo>
                      <a:lnTo>
                        <a:pt x="1901063" y="1954657"/>
                      </a:lnTo>
                      <a:lnTo>
                        <a:pt x="1881886" y="2037588"/>
                      </a:lnTo>
                      <a:lnTo>
                        <a:pt x="1856105" y="2120519"/>
                      </a:lnTo>
                      <a:lnTo>
                        <a:pt x="1823593" y="2202434"/>
                      </a:lnTo>
                      <a:lnTo>
                        <a:pt x="1785493" y="2281809"/>
                      </a:lnTo>
                      <a:lnTo>
                        <a:pt x="1742313" y="2359279"/>
                      </a:lnTo>
                      <a:lnTo>
                        <a:pt x="1694180" y="2433701"/>
                      </a:lnTo>
                      <a:lnTo>
                        <a:pt x="1642491" y="2504821"/>
                      </a:lnTo>
                      <a:lnTo>
                        <a:pt x="1586992" y="2571623"/>
                      </a:lnTo>
                      <a:lnTo>
                        <a:pt x="1528699" y="2633218"/>
                      </a:lnTo>
                      <a:lnTo>
                        <a:pt x="1468247" y="2689352"/>
                      </a:lnTo>
                      <a:lnTo>
                        <a:pt x="1405890" y="2739136"/>
                      </a:lnTo>
                      <a:lnTo>
                        <a:pt x="1342644" y="2782824"/>
                      </a:lnTo>
                      <a:lnTo>
                        <a:pt x="1278636" y="2818765"/>
                      </a:lnTo>
                      <a:lnTo>
                        <a:pt x="1339850" y="2725801"/>
                      </a:lnTo>
                      <a:lnTo>
                        <a:pt x="1394841" y="2637663"/>
                      </a:lnTo>
                      <a:lnTo>
                        <a:pt x="1444117" y="2555367"/>
                      </a:lnTo>
                      <a:lnTo>
                        <a:pt x="1487170" y="2476881"/>
                      </a:lnTo>
                      <a:lnTo>
                        <a:pt x="1524889" y="2402967"/>
                      </a:lnTo>
                      <a:lnTo>
                        <a:pt x="1556766" y="2332228"/>
                      </a:lnTo>
                      <a:lnTo>
                        <a:pt x="1582547" y="2264537"/>
                      </a:lnTo>
                      <a:lnTo>
                        <a:pt x="1603375" y="2199640"/>
                      </a:lnTo>
                      <a:lnTo>
                        <a:pt x="1617853" y="2136267"/>
                      </a:lnTo>
                      <a:lnTo>
                        <a:pt x="1627378" y="2074545"/>
                      </a:lnTo>
                      <a:lnTo>
                        <a:pt x="1631442" y="2014093"/>
                      </a:lnTo>
                      <a:lnTo>
                        <a:pt x="1629664" y="1953514"/>
                      </a:lnTo>
                      <a:lnTo>
                        <a:pt x="1622933" y="1893570"/>
                      </a:lnTo>
                      <a:lnTo>
                        <a:pt x="1610614" y="1833118"/>
                      </a:lnTo>
                      <a:lnTo>
                        <a:pt x="1592707" y="1770761"/>
                      </a:lnTo>
                      <a:lnTo>
                        <a:pt x="1569720" y="1708023"/>
                      </a:lnTo>
                      <a:lnTo>
                        <a:pt x="1471549" y="1706499"/>
                      </a:lnTo>
                      <a:lnTo>
                        <a:pt x="1376299" y="1703070"/>
                      </a:lnTo>
                      <a:lnTo>
                        <a:pt x="1284351" y="1696847"/>
                      </a:lnTo>
                      <a:lnTo>
                        <a:pt x="1195197" y="1688465"/>
                      </a:lnTo>
                      <a:lnTo>
                        <a:pt x="1110107" y="1678432"/>
                      </a:lnTo>
                      <a:lnTo>
                        <a:pt x="1027557" y="1665478"/>
                      </a:lnTo>
                      <a:lnTo>
                        <a:pt x="948563" y="1650873"/>
                      </a:lnTo>
                      <a:lnTo>
                        <a:pt x="872363" y="1634744"/>
                      </a:lnTo>
                      <a:lnTo>
                        <a:pt x="800100" y="1616202"/>
                      </a:lnTo>
                      <a:lnTo>
                        <a:pt x="730504" y="1596009"/>
                      </a:lnTo>
                      <a:lnTo>
                        <a:pt x="664337" y="1573657"/>
                      </a:lnTo>
                      <a:lnTo>
                        <a:pt x="601091" y="1550035"/>
                      </a:lnTo>
                      <a:lnTo>
                        <a:pt x="541020" y="1524762"/>
                      </a:lnTo>
                      <a:lnTo>
                        <a:pt x="484505" y="1498473"/>
                      </a:lnTo>
                      <a:lnTo>
                        <a:pt x="430657" y="1470406"/>
                      </a:lnTo>
                      <a:lnTo>
                        <a:pt x="380619" y="1440815"/>
                      </a:lnTo>
                      <a:lnTo>
                        <a:pt x="332994" y="1410462"/>
                      </a:lnTo>
                      <a:lnTo>
                        <a:pt x="289306" y="1378585"/>
                      </a:lnTo>
                      <a:lnTo>
                        <a:pt x="248539" y="1345565"/>
                      </a:lnTo>
                      <a:lnTo>
                        <a:pt x="210312" y="1311910"/>
                      </a:lnTo>
                      <a:lnTo>
                        <a:pt x="175514" y="1276604"/>
                      </a:lnTo>
                      <a:lnTo>
                        <a:pt x="144272" y="1241298"/>
                      </a:lnTo>
                      <a:lnTo>
                        <a:pt x="116205" y="1204849"/>
                      </a:lnTo>
                      <a:lnTo>
                        <a:pt x="90805" y="1167384"/>
                      </a:lnTo>
                      <a:lnTo>
                        <a:pt x="68453" y="1129792"/>
                      </a:lnTo>
                      <a:lnTo>
                        <a:pt x="49403" y="1091184"/>
                      </a:lnTo>
                      <a:lnTo>
                        <a:pt x="33655" y="1052449"/>
                      </a:lnTo>
                      <a:lnTo>
                        <a:pt x="20828" y="1013206"/>
                      </a:lnTo>
                      <a:lnTo>
                        <a:pt x="10668" y="973455"/>
                      </a:lnTo>
                      <a:lnTo>
                        <a:pt x="4064" y="933704"/>
                      </a:lnTo>
                      <a:lnTo>
                        <a:pt x="635" y="893826"/>
                      </a:lnTo>
                      <a:lnTo>
                        <a:pt x="0" y="854075"/>
                      </a:lnTo>
                      <a:lnTo>
                        <a:pt x="2286" y="813689"/>
                      </a:lnTo>
                      <a:lnTo>
                        <a:pt x="7874" y="773938"/>
                      </a:lnTo>
                      <a:lnTo>
                        <a:pt x="17018" y="734060"/>
                      </a:lnTo>
                      <a:lnTo>
                        <a:pt x="28702" y="694436"/>
                      </a:lnTo>
                      <a:lnTo>
                        <a:pt x="43180" y="655066"/>
                      </a:lnTo>
                      <a:lnTo>
                        <a:pt x="61214" y="616331"/>
                      </a:lnTo>
                      <a:lnTo>
                        <a:pt x="81915" y="577850"/>
                      </a:lnTo>
                      <a:lnTo>
                        <a:pt x="105537" y="540131"/>
                      </a:lnTo>
                      <a:lnTo>
                        <a:pt x="132334" y="503301"/>
                      </a:lnTo>
                      <a:lnTo>
                        <a:pt x="162560" y="466344"/>
                      </a:lnTo>
                      <a:lnTo>
                        <a:pt x="195072" y="430911"/>
                      </a:lnTo>
                      <a:lnTo>
                        <a:pt x="231013" y="395605"/>
                      </a:lnTo>
                      <a:lnTo>
                        <a:pt x="269748" y="362077"/>
                      </a:lnTo>
                      <a:lnTo>
                        <a:pt x="311785" y="329057"/>
                      </a:lnTo>
                      <a:lnTo>
                        <a:pt x="356616" y="297053"/>
                      </a:lnTo>
                      <a:lnTo>
                        <a:pt x="404241" y="266827"/>
                      </a:lnTo>
                      <a:lnTo>
                        <a:pt x="455295" y="237109"/>
                      </a:lnTo>
                      <a:lnTo>
                        <a:pt x="509016" y="209042"/>
                      </a:lnTo>
                      <a:lnTo>
                        <a:pt x="565785" y="182753"/>
                      </a:lnTo>
                      <a:lnTo>
                        <a:pt x="625602" y="157480"/>
                      </a:lnTo>
                      <a:lnTo>
                        <a:pt x="687959" y="133985"/>
                      </a:lnTo>
                      <a:lnTo>
                        <a:pt x="753491" y="112141"/>
                      </a:lnTo>
                      <a:lnTo>
                        <a:pt x="821817" y="91440"/>
                      </a:lnTo>
                      <a:lnTo>
                        <a:pt x="893699" y="72898"/>
                      </a:lnTo>
                      <a:lnTo>
                        <a:pt x="968121" y="56642"/>
                      </a:lnTo>
                      <a:lnTo>
                        <a:pt x="1044956" y="42037"/>
                      </a:lnTo>
                      <a:lnTo>
                        <a:pt x="1125220" y="29210"/>
                      </a:lnTo>
                      <a:lnTo>
                        <a:pt x="1208659" y="19050"/>
                      </a:lnTo>
                      <a:lnTo>
                        <a:pt x="1294384" y="10668"/>
                      </a:lnTo>
                      <a:lnTo>
                        <a:pt x="1383538" y="4445"/>
                      </a:lnTo>
                      <a:lnTo>
                        <a:pt x="1474978" y="1270"/>
                      </a:lnTo>
                      <a:lnTo>
                        <a:pt x="1569720" y="0"/>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8" name="Freeform 77"/>
                <p:cNvSpPr/>
                <p:nvPr/>
              </p:nvSpPr>
              <p:spPr>
                <a:xfrm>
                  <a:off x="2078180" y="41392"/>
                  <a:ext cx="2766110" cy="2818550"/>
                </a:xfrm>
                <a:custGeom>
                  <a:avLst/>
                  <a:gdLst/>
                  <a:ahLst/>
                  <a:cxnLst/>
                  <a:rect l="0" t="0" r="0" b="0"/>
                  <a:pathLst>
                    <a:path w="2766110" h="2818550">
                      <a:moveTo>
                        <a:pt x="1569192" y="0"/>
                      </a:moveTo>
                      <a:lnTo>
                        <a:pt x="1474269" y="1483"/>
                      </a:lnTo>
                      <a:lnTo>
                        <a:pt x="1383796" y="4448"/>
                      </a:lnTo>
                      <a:lnTo>
                        <a:pt x="1294806" y="10379"/>
                      </a:lnTo>
                      <a:lnTo>
                        <a:pt x="1208782" y="19275"/>
                      </a:lnTo>
                      <a:lnTo>
                        <a:pt x="1125725" y="29654"/>
                      </a:lnTo>
                      <a:lnTo>
                        <a:pt x="1045634" y="41515"/>
                      </a:lnTo>
                      <a:lnTo>
                        <a:pt x="968509" y="56342"/>
                      </a:lnTo>
                      <a:lnTo>
                        <a:pt x="894351" y="72651"/>
                      </a:lnTo>
                      <a:lnTo>
                        <a:pt x="821675" y="91926"/>
                      </a:lnTo>
                      <a:lnTo>
                        <a:pt x="753450" y="112683"/>
                      </a:lnTo>
                      <a:lnTo>
                        <a:pt x="688190" y="133440"/>
                      </a:lnTo>
                      <a:lnTo>
                        <a:pt x="625897" y="157163"/>
                      </a:lnTo>
                      <a:lnTo>
                        <a:pt x="565087" y="182368"/>
                      </a:lnTo>
                      <a:lnTo>
                        <a:pt x="508727" y="209056"/>
                      </a:lnTo>
                      <a:lnTo>
                        <a:pt x="455333" y="237227"/>
                      </a:lnTo>
                      <a:lnTo>
                        <a:pt x="404905" y="266880"/>
                      </a:lnTo>
                      <a:lnTo>
                        <a:pt x="355961" y="296534"/>
                      </a:lnTo>
                      <a:lnTo>
                        <a:pt x="311466" y="329152"/>
                      </a:lnTo>
                      <a:lnTo>
                        <a:pt x="269937" y="361771"/>
                      </a:lnTo>
                      <a:lnTo>
                        <a:pt x="231375" y="395872"/>
                      </a:lnTo>
                      <a:lnTo>
                        <a:pt x="195779" y="431456"/>
                      </a:lnTo>
                      <a:lnTo>
                        <a:pt x="163149" y="467040"/>
                      </a:lnTo>
                      <a:lnTo>
                        <a:pt x="132002" y="502624"/>
                      </a:lnTo>
                      <a:lnTo>
                        <a:pt x="105305" y="539691"/>
                      </a:lnTo>
                      <a:lnTo>
                        <a:pt x="81575" y="578240"/>
                      </a:lnTo>
                      <a:lnTo>
                        <a:pt x="60810" y="616789"/>
                      </a:lnTo>
                      <a:lnTo>
                        <a:pt x="43012" y="655339"/>
                      </a:lnTo>
                      <a:lnTo>
                        <a:pt x="28181" y="693888"/>
                      </a:lnTo>
                      <a:lnTo>
                        <a:pt x="16315" y="733920"/>
                      </a:lnTo>
                      <a:lnTo>
                        <a:pt x="7416" y="773952"/>
                      </a:lnTo>
                      <a:lnTo>
                        <a:pt x="2967" y="813984"/>
                      </a:lnTo>
                      <a:lnTo>
                        <a:pt x="0" y="854016"/>
                      </a:lnTo>
                      <a:lnTo>
                        <a:pt x="0" y="894048"/>
                      </a:lnTo>
                      <a:lnTo>
                        <a:pt x="4450" y="934080"/>
                      </a:lnTo>
                      <a:lnTo>
                        <a:pt x="10383" y="974112"/>
                      </a:lnTo>
                      <a:lnTo>
                        <a:pt x="20765" y="1012661"/>
                      </a:lnTo>
                      <a:lnTo>
                        <a:pt x="34113" y="1052693"/>
                      </a:lnTo>
                      <a:lnTo>
                        <a:pt x="48945" y="1091243"/>
                      </a:lnTo>
                      <a:lnTo>
                        <a:pt x="68226" y="1129792"/>
                      </a:lnTo>
                      <a:lnTo>
                        <a:pt x="90474" y="1166858"/>
                      </a:lnTo>
                      <a:lnTo>
                        <a:pt x="115688" y="1205408"/>
                      </a:lnTo>
                      <a:lnTo>
                        <a:pt x="143868" y="1240992"/>
                      </a:lnTo>
                      <a:lnTo>
                        <a:pt x="175014" y="1276576"/>
                      </a:lnTo>
                      <a:lnTo>
                        <a:pt x="210610" y="1312160"/>
                      </a:lnTo>
                      <a:lnTo>
                        <a:pt x="249173" y="1346261"/>
                      </a:lnTo>
                      <a:lnTo>
                        <a:pt x="289218" y="1378880"/>
                      </a:lnTo>
                      <a:lnTo>
                        <a:pt x="333713" y="1410016"/>
                      </a:lnTo>
                      <a:lnTo>
                        <a:pt x="381175" y="1441152"/>
                      </a:lnTo>
                      <a:lnTo>
                        <a:pt x="430119" y="1470805"/>
                      </a:lnTo>
                      <a:lnTo>
                        <a:pt x="484996" y="1498976"/>
                      </a:lnTo>
                      <a:lnTo>
                        <a:pt x="541357" y="1524181"/>
                      </a:lnTo>
                      <a:lnTo>
                        <a:pt x="600684" y="1549386"/>
                      </a:lnTo>
                      <a:lnTo>
                        <a:pt x="664460" y="1573109"/>
                      </a:lnTo>
                      <a:lnTo>
                        <a:pt x="731202" y="1595349"/>
                      </a:lnTo>
                      <a:lnTo>
                        <a:pt x="799428" y="1616106"/>
                      </a:lnTo>
                      <a:lnTo>
                        <a:pt x="872103" y="1635381"/>
                      </a:lnTo>
                      <a:lnTo>
                        <a:pt x="949228" y="1650208"/>
                      </a:lnTo>
                      <a:lnTo>
                        <a:pt x="1027836" y="1665034"/>
                      </a:lnTo>
                      <a:lnTo>
                        <a:pt x="1109410" y="1678378"/>
                      </a:lnTo>
                      <a:lnTo>
                        <a:pt x="1195434" y="1688757"/>
                      </a:lnTo>
                      <a:lnTo>
                        <a:pt x="1284424" y="1696170"/>
                      </a:lnTo>
                      <a:lnTo>
                        <a:pt x="1376380" y="1703584"/>
                      </a:lnTo>
                      <a:lnTo>
                        <a:pt x="1471303" y="1706549"/>
                      </a:lnTo>
                      <a:lnTo>
                        <a:pt x="1569192" y="1708032"/>
                      </a:lnTo>
                      <a:lnTo>
                        <a:pt x="1592923" y="1770304"/>
                      </a:lnTo>
                      <a:lnTo>
                        <a:pt x="1610721" y="1832575"/>
                      </a:lnTo>
                      <a:lnTo>
                        <a:pt x="1622586" y="1893365"/>
                      </a:lnTo>
                      <a:lnTo>
                        <a:pt x="1630002" y="1954154"/>
                      </a:lnTo>
                      <a:lnTo>
                        <a:pt x="1631485" y="2013461"/>
                      </a:lnTo>
                      <a:lnTo>
                        <a:pt x="1627036" y="2074250"/>
                      </a:lnTo>
                      <a:lnTo>
                        <a:pt x="1618137" y="2136522"/>
                      </a:lnTo>
                      <a:lnTo>
                        <a:pt x="1603305" y="2200277"/>
                      </a:lnTo>
                      <a:lnTo>
                        <a:pt x="1582541" y="2264031"/>
                      </a:lnTo>
                      <a:lnTo>
                        <a:pt x="1557327" y="2332234"/>
                      </a:lnTo>
                      <a:lnTo>
                        <a:pt x="1524697" y="2403402"/>
                      </a:lnTo>
                      <a:lnTo>
                        <a:pt x="1487618" y="2477535"/>
                      </a:lnTo>
                      <a:lnTo>
                        <a:pt x="1444606" y="2556117"/>
                      </a:lnTo>
                      <a:lnTo>
                        <a:pt x="1394179" y="2637663"/>
                      </a:lnTo>
                      <a:lnTo>
                        <a:pt x="1339301" y="2725141"/>
                      </a:lnTo>
                      <a:lnTo>
                        <a:pt x="1278491" y="2818549"/>
                      </a:lnTo>
                      <a:lnTo>
                        <a:pt x="1342267" y="2782965"/>
                      </a:lnTo>
                      <a:lnTo>
                        <a:pt x="1406044" y="2738485"/>
                      </a:lnTo>
                      <a:lnTo>
                        <a:pt x="1468337" y="2689556"/>
                      </a:lnTo>
                      <a:lnTo>
                        <a:pt x="1529147" y="2633215"/>
                      </a:lnTo>
                      <a:lnTo>
                        <a:pt x="1586990" y="2570943"/>
                      </a:lnTo>
                      <a:lnTo>
                        <a:pt x="1641867" y="2504223"/>
                      </a:lnTo>
                      <a:lnTo>
                        <a:pt x="1693778" y="2433055"/>
                      </a:lnTo>
                      <a:lnTo>
                        <a:pt x="1742723" y="2358922"/>
                      </a:lnTo>
                      <a:lnTo>
                        <a:pt x="1785734" y="2281823"/>
                      </a:lnTo>
                      <a:lnTo>
                        <a:pt x="1824297" y="2201760"/>
                      </a:lnTo>
                      <a:lnTo>
                        <a:pt x="1855443" y="2120213"/>
                      </a:lnTo>
                      <a:lnTo>
                        <a:pt x="1882141" y="2037183"/>
                      </a:lnTo>
                      <a:lnTo>
                        <a:pt x="1901422" y="1954154"/>
                      </a:lnTo>
                      <a:lnTo>
                        <a:pt x="1913287" y="1871125"/>
                      </a:lnTo>
                      <a:lnTo>
                        <a:pt x="1916254" y="1788096"/>
                      </a:lnTo>
                      <a:lnTo>
                        <a:pt x="1911804" y="1708032"/>
                      </a:lnTo>
                      <a:lnTo>
                        <a:pt x="1963715" y="1706549"/>
                      </a:lnTo>
                      <a:lnTo>
                        <a:pt x="2012659" y="1703584"/>
                      </a:lnTo>
                      <a:lnTo>
                        <a:pt x="2061604" y="1696170"/>
                      </a:lnTo>
                      <a:lnTo>
                        <a:pt x="2107582" y="1688757"/>
                      </a:lnTo>
                      <a:lnTo>
                        <a:pt x="2155044" y="1678378"/>
                      </a:lnTo>
                      <a:lnTo>
                        <a:pt x="2198055" y="1665034"/>
                      </a:lnTo>
                      <a:lnTo>
                        <a:pt x="2241067" y="1650208"/>
                      </a:lnTo>
                      <a:lnTo>
                        <a:pt x="2282596" y="1635381"/>
                      </a:lnTo>
                      <a:lnTo>
                        <a:pt x="2321158" y="1616106"/>
                      </a:lnTo>
                      <a:lnTo>
                        <a:pt x="2359721" y="1595349"/>
                      </a:lnTo>
                      <a:lnTo>
                        <a:pt x="2396800" y="1573109"/>
                      </a:lnTo>
                      <a:lnTo>
                        <a:pt x="2430913" y="1549386"/>
                      </a:lnTo>
                      <a:lnTo>
                        <a:pt x="2465026" y="1524181"/>
                      </a:lnTo>
                      <a:lnTo>
                        <a:pt x="2496172" y="1498976"/>
                      </a:lnTo>
                      <a:lnTo>
                        <a:pt x="2555499" y="1441152"/>
                      </a:lnTo>
                      <a:lnTo>
                        <a:pt x="2607410" y="1378880"/>
                      </a:lnTo>
                      <a:lnTo>
                        <a:pt x="2651905" y="1312160"/>
                      </a:lnTo>
                      <a:lnTo>
                        <a:pt x="2688984" y="1240992"/>
                      </a:lnTo>
                      <a:lnTo>
                        <a:pt x="2718647" y="1166858"/>
                      </a:lnTo>
                      <a:lnTo>
                        <a:pt x="2742378" y="1091243"/>
                      </a:lnTo>
                      <a:lnTo>
                        <a:pt x="2757210" y="1012661"/>
                      </a:lnTo>
                      <a:lnTo>
                        <a:pt x="2766109" y="934080"/>
                      </a:lnTo>
                      <a:lnTo>
                        <a:pt x="2766109" y="854016"/>
                      </a:lnTo>
                      <a:lnTo>
                        <a:pt x="2757210" y="773952"/>
                      </a:lnTo>
                      <a:lnTo>
                        <a:pt x="2742378" y="693888"/>
                      </a:lnTo>
                      <a:lnTo>
                        <a:pt x="2717164" y="616789"/>
                      </a:lnTo>
                      <a:lnTo>
                        <a:pt x="2684535" y="539691"/>
                      </a:lnTo>
                      <a:lnTo>
                        <a:pt x="2643006" y="467040"/>
                      </a:lnTo>
                      <a:lnTo>
                        <a:pt x="2617792" y="431456"/>
                      </a:lnTo>
                      <a:lnTo>
                        <a:pt x="2592578" y="395872"/>
                      </a:lnTo>
                      <a:lnTo>
                        <a:pt x="2562915" y="361771"/>
                      </a:lnTo>
                      <a:lnTo>
                        <a:pt x="2533252" y="329152"/>
                      </a:lnTo>
                      <a:lnTo>
                        <a:pt x="2499138" y="296534"/>
                      </a:lnTo>
                      <a:lnTo>
                        <a:pt x="2463543" y="266880"/>
                      </a:lnTo>
                      <a:lnTo>
                        <a:pt x="2426464" y="237227"/>
                      </a:lnTo>
                      <a:lnTo>
                        <a:pt x="2386418" y="209056"/>
                      </a:lnTo>
                      <a:lnTo>
                        <a:pt x="2343406" y="182368"/>
                      </a:lnTo>
                      <a:lnTo>
                        <a:pt x="2298911" y="157163"/>
                      </a:lnTo>
                      <a:lnTo>
                        <a:pt x="2251449" y="133440"/>
                      </a:lnTo>
                      <a:lnTo>
                        <a:pt x="2202505" y="112683"/>
                      </a:lnTo>
                      <a:lnTo>
                        <a:pt x="2150594" y="91926"/>
                      </a:lnTo>
                      <a:lnTo>
                        <a:pt x="2095717" y="72651"/>
                      </a:lnTo>
                      <a:lnTo>
                        <a:pt x="2039356" y="56342"/>
                      </a:lnTo>
                      <a:lnTo>
                        <a:pt x="1980030" y="41515"/>
                      </a:lnTo>
                      <a:lnTo>
                        <a:pt x="1917736" y="29654"/>
                      </a:lnTo>
                      <a:lnTo>
                        <a:pt x="1853961" y="19275"/>
                      </a:lnTo>
                      <a:lnTo>
                        <a:pt x="1787218" y="10379"/>
                      </a:lnTo>
                      <a:lnTo>
                        <a:pt x="1716026" y="4448"/>
                      </a:lnTo>
                      <a:lnTo>
                        <a:pt x="1644834" y="1483"/>
                      </a:lnTo>
                      <a:close/>
                    </a:path>
                  </a:pathLst>
                </a:custGeom>
                <a:solidFill>
                  <a:schemeClr val="accent1">
                    <a:alpha val="0"/>
                  </a:schemeClr>
                </a:solidFill>
                <a:ln w="29718"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grpSp>
        <p:sp>
          <p:nvSpPr>
            <p:cNvPr id="81" name="TextBox 80"/>
            <p:cNvSpPr txBox="1"/>
            <p:nvPr/>
          </p:nvSpPr>
          <p:spPr>
            <a:xfrm>
              <a:off x="2994739" y="292100"/>
              <a:ext cx="4341144" cy="1129626"/>
            </a:xfrm>
            <a:prstGeom prst="rect">
              <a:avLst/>
            </a:prstGeom>
            <a:noFill/>
          </p:spPr>
          <p:txBody>
            <a:bodyPr vert="horz" wrap="square" rtlCol="0">
              <a:spAutoFit/>
            </a:bodyPr>
            <a:lstStyle/>
            <a:p>
              <a:r>
                <a:rPr lang="en-NZ" dirty="0" smtClean="0">
                  <a:solidFill>
                    <a:srgbClr val="000000"/>
                  </a:solidFill>
                  <a:latin typeface="Arial - 18"/>
                </a:rPr>
                <a:t>       In summer the </a:t>
              </a:r>
            </a:p>
            <a:p>
              <a:r>
                <a:rPr lang="en-NZ" dirty="0" smtClean="0">
                  <a:solidFill>
                    <a:srgbClr val="000000"/>
                  </a:solidFill>
                  <a:latin typeface="Arial - 18"/>
                </a:rPr>
                <a:t>  Southern Hemisphere </a:t>
              </a:r>
            </a:p>
            <a:p>
              <a:r>
                <a:rPr lang="en-NZ" dirty="0" smtClean="0">
                  <a:solidFill>
                    <a:srgbClr val="000000"/>
                  </a:solidFill>
                  <a:latin typeface="Arial - 18"/>
                </a:rPr>
                <a:t>is tilted towards the Sun,</a:t>
              </a:r>
            </a:p>
            <a:p>
              <a:r>
                <a:rPr lang="en-NZ" dirty="0" smtClean="0">
                  <a:solidFill>
                    <a:srgbClr val="000000"/>
                  </a:solidFill>
                  <a:latin typeface="Arial - 18"/>
                </a:rPr>
                <a:t>therefore it is closer</a:t>
              </a:r>
            </a:p>
            <a:p>
              <a:r>
                <a:rPr lang="en-NZ" dirty="0" smtClean="0">
                  <a:solidFill>
                    <a:srgbClr val="000000"/>
                  </a:solidFill>
                  <a:latin typeface="Arial - 18"/>
                </a:rPr>
                <a:t>to it and it is hotter.</a:t>
              </a:r>
              <a:endParaRPr lang="en-NZ" dirty="0">
                <a:solidFill>
                  <a:srgbClr val="000000"/>
                </a:solidFill>
                <a:latin typeface="Arial - 18"/>
              </a:endParaRPr>
            </a:p>
          </p:txBody>
        </p:sp>
      </p:grpSp>
      <p:grpSp>
        <p:nvGrpSpPr>
          <p:cNvPr id="117" name="Group 116"/>
          <p:cNvGrpSpPr/>
          <p:nvPr/>
        </p:nvGrpSpPr>
        <p:grpSpPr>
          <a:xfrm>
            <a:off x="137181" y="871953"/>
            <a:ext cx="2936616" cy="5862607"/>
            <a:chOff x="304800" y="584701"/>
            <a:chExt cx="2229105" cy="4833120"/>
          </a:xfrm>
        </p:grpSpPr>
        <p:grpSp>
          <p:nvGrpSpPr>
            <p:cNvPr id="91" name="Group 90"/>
            <p:cNvGrpSpPr/>
            <p:nvPr/>
          </p:nvGrpSpPr>
          <p:grpSpPr>
            <a:xfrm>
              <a:off x="304800" y="584701"/>
              <a:ext cx="2229105" cy="2859032"/>
              <a:chOff x="304800" y="584701"/>
              <a:chExt cx="2229105" cy="2859032"/>
            </a:xfrm>
          </p:grpSpPr>
          <p:sp>
            <p:nvSpPr>
              <p:cNvPr id="83" name="Freeform 82"/>
              <p:cNvSpPr/>
              <p:nvPr/>
            </p:nvSpPr>
            <p:spPr>
              <a:xfrm>
                <a:off x="304800" y="584708"/>
                <a:ext cx="2229105" cy="1746759"/>
              </a:xfrm>
              <a:custGeom>
                <a:avLst/>
                <a:gdLst/>
                <a:ahLst/>
                <a:cxnLst/>
                <a:rect l="0" t="0" r="0" b="0"/>
                <a:pathLst>
                  <a:path w="2546097" h="1746759">
                    <a:moveTo>
                      <a:pt x="2125599" y="1522222"/>
                    </a:moveTo>
                    <a:lnTo>
                      <a:pt x="2076704" y="1551051"/>
                    </a:lnTo>
                    <a:lnTo>
                      <a:pt x="2025396" y="1578483"/>
                    </a:lnTo>
                    <a:lnTo>
                      <a:pt x="1973707" y="1602867"/>
                    </a:lnTo>
                    <a:lnTo>
                      <a:pt x="1919605" y="1626235"/>
                    </a:lnTo>
                    <a:lnTo>
                      <a:pt x="1864868" y="1647317"/>
                    </a:lnTo>
                    <a:lnTo>
                      <a:pt x="1751838" y="1682877"/>
                    </a:lnTo>
                    <a:lnTo>
                      <a:pt x="1635506" y="1711198"/>
                    </a:lnTo>
                    <a:lnTo>
                      <a:pt x="1515872" y="1731264"/>
                    </a:lnTo>
                    <a:lnTo>
                      <a:pt x="1395095" y="1742821"/>
                    </a:lnTo>
                    <a:lnTo>
                      <a:pt x="1273048" y="1746758"/>
                    </a:lnTo>
                    <a:lnTo>
                      <a:pt x="1151001" y="1742821"/>
                    </a:lnTo>
                    <a:lnTo>
                      <a:pt x="1029589" y="1731264"/>
                    </a:lnTo>
                    <a:lnTo>
                      <a:pt x="910463" y="1711198"/>
                    </a:lnTo>
                    <a:lnTo>
                      <a:pt x="794004" y="1682877"/>
                    </a:lnTo>
                    <a:lnTo>
                      <a:pt x="680974" y="1647317"/>
                    </a:lnTo>
                    <a:lnTo>
                      <a:pt x="625856" y="1626235"/>
                    </a:lnTo>
                    <a:lnTo>
                      <a:pt x="572389" y="1602867"/>
                    </a:lnTo>
                    <a:lnTo>
                      <a:pt x="520065" y="1578483"/>
                    </a:lnTo>
                    <a:lnTo>
                      <a:pt x="469392" y="1551051"/>
                    </a:lnTo>
                    <a:lnTo>
                      <a:pt x="420370" y="1522222"/>
                    </a:lnTo>
                    <a:lnTo>
                      <a:pt x="372491" y="1491107"/>
                    </a:lnTo>
                    <a:lnTo>
                      <a:pt x="327406" y="1458341"/>
                    </a:lnTo>
                    <a:lnTo>
                      <a:pt x="285115" y="1424940"/>
                    </a:lnTo>
                    <a:lnTo>
                      <a:pt x="245999" y="1389888"/>
                    </a:lnTo>
                    <a:lnTo>
                      <a:pt x="209423" y="1353947"/>
                    </a:lnTo>
                    <a:lnTo>
                      <a:pt x="175895" y="1317117"/>
                    </a:lnTo>
                    <a:lnTo>
                      <a:pt x="145288" y="1279906"/>
                    </a:lnTo>
                    <a:lnTo>
                      <a:pt x="117983" y="1241552"/>
                    </a:lnTo>
                    <a:lnTo>
                      <a:pt x="92964" y="1202182"/>
                    </a:lnTo>
                    <a:lnTo>
                      <a:pt x="71374" y="1162685"/>
                    </a:lnTo>
                    <a:lnTo>
                      <a:pt x="52324" y="1122172"/>
                    </a:lnTo>
                    <a:lnTo>
                      <a:pt x="36195" y="1081532"/>
                    </a:lnTo>
                    <a:lnTo>
                      <a:pt x="23368" y="1040384"/>
                    </a:lnTo>
                    <a:lnTo>
                      <a:pt x="12827" y="998728"/>
                    </a:lnTo>
                    <a:lnTo>
                      <a:pt x="5588" y="956945"/>
                    </a:lnTo>
                    <a:lnTo>
                      <a:pt x="0" y="873633"/>
                    </a:lnTo>
                    <a:lnTo>
                      <a:pt x="5588" y="789686"/>
                    </a:lnTo>
                    <a:lnTo>
                      <a:pt x="12827" y="748030"/>
                    </a:lnTo>
                    <a:lnTo>
                      <a:pt x="23368" y="706882"/>
                    </a:lnTo>
                    <a:lnTo>
                      <a:pt x="36195" y="665861"/>
                    </a:lnTo>
                    <a:lnTo>
                      <a:pt x="52324" y="624713"/>
                    </a:lnTo>
                    <a:lnTo>
                      <a:pt x="71374" y="584708"/>
                    </a:lnTo>
                    <a:lnTo>
                      <a:pt x="92964" y="544703"/>
                    </a:lnTo>
                    <a:lnTo>
                      <a:pt x="117983" y="505714"/>
                    </a:lnTo>
                    <a:lnTo>
                      <a:pt x="145288" y="467360"/>
                    </a:lnTo>
                    <a:lnTo>
                      <a:pt x="175895" y="429514"/>
                    </a:lnTo>
                    <a:lnTo>
                      <a:pt x="209423" y="392938"/>
                    </a:lnTo>
                    <a:lnTo>
                      <a:pt x="245999" y="357378"/>
                    </a:lnTo>
                    <a:lnTo>
                      <a:pt x="285115" y="322326"/>
                    </a:lnTo>
                    <a:lnTo>
                      <a:pt x="327406" y="288417"/>
                    </a:lnTo>
                    <a:lnTo>
                      <a:pt x="372491" y="255524"/>
                    </a:lnTo>
                    <a:lnTo>
                      <a:pt x="420370" y="225044"/>
                    </a:lnTo>
                    <a:lnTo>
                      <a:pt x="469392" y="196215"/>
                    </a:lnTo>
                    <a:lnTo>
                      <a:pt x="520065" y="168910"/>
                    </a:lnTo>
                    <a:lnTo>
                      <a:pt x="572389" y="144018"/>
                    </a:lnTo>
                    <a:lnTo>
                      <a:pt x="625856" y="121158"/>
                    </a:lnTo>
                    <a:lnTo>
                      <a:pt x="680974" y="99949"/>
                    </a:lnTo>
                    <a:lnTo>
                      <a:pt x="794004" y="63754"/>
                    </a:lnTo>
                    <a:lnTo>
                      <a:pt x="910463" y="36068"/>
                    </a:lnTo>
                    <a:lnTo>
                      <a:pt x="1029589" y="16002"/>
                    </a:lnTo>
                    <a:lnTo>
                      <a:pt x="1151001" y="3810"/>
                    </a:lnTo>
                    <a:lnTo>
                      <a:pt x="1273048" y="0"/>
                    </a:lnTo>
                    <a:lnTo>
                      <a:pt x="1395095" y="3810"/>
                    </a:lnTo>
                    <a:lnTo>
                      <a:pt x="1515872" y="16002"/>
                    </a:lnTo>
                    <a:lnTo>
                      <a:pt x="1635506" y="36068"/>
                    </a:lnTo>
                    <a:lnTo>
                      <a:pt x="1751838" y="63754"/>
                    </a:lnTo>
                    <a:lnTo>
                      <a:pt x="1864868" y="99949"/>
                    </a:lnTo>
                    <a:lnTo>
                      <a:pt x="1919605" y="121158"/>
                    </a:lnTo>
                    <a:lnTo>
                      <a:pt x="1973707" y="144018"/>
                    </a:lnTo>
                    <a:lnTo>
                      <a:pt x="2025396" y="168910"/>
                    </a:lnTo>
                    <a:lnTo>
                      <a:pt x="2076704" y="196215"/>
                    </a:lnTo>
                    <a:lnTo>
                      <a:pt x="2125599" y="225044"/>
                    </a:lnTo>
                    <a:lnTo>
                      <a:pt x="2172970" y="255524"/>
                    </a:lnTo>
                    <a:lnTo>
                      <a:pt x="2218055" y="288417"/>
                    </a:lnTo>
                    <a:lnTo>
                      <a:pt x="2260346" y="322326"/>
                    </a:lnTo>
                    <a:lnTo>
                      <a:pt x="2299843" y="357378"/>
                    </a:lnTo>
                    <a:lnTo>
                      <a:pt x="2336165" y="392938"/>
                    </a:lnTo>
                    <a:lnTo>
                      <a:pt x="2369566" y="429514"/>
                    </a:lnTo>
                    <a:lnTo>
                      <a:pt x="2400173" y="467360"/>
                    </a:lnTo>
                    <a:lnTo>
                      <a:pt x="2428113" y="505714"/>
                    </a:lnTo>
                    <a:lnTo>
                      <a:pt x="2452497" y="544703"/>
                    </a:lnTo>
                    <a:lnTo>
                      <a:pt x="2474722" y="584708"/>
                    </a:lnTo>
                    <a:lnTo>
                      <a:pt x="2493772" y="624713"/>
                    </a:lnTo>
                    <a:lnTo>
                      <a:pt x="2509266" y="665861"/>
                    </a:lnTo>
                    <a:lnTo>
                      <a:pt x="2522601" y="706882"/>
                    </a:lnTo>
                    <a:lnTo>
                      <a:pt x="2532634" y="748030"/>
                    </a:lnTo>
                    <a:lnTo>
                      <a:pt x="2539873" y="789686"/>
                    </a:lnTo>
                    <a:lnTo>
                      <a:pt x="2546096" y="873633"/>
                    </a:lnTo>
                    <a:lnTo>
                      <a:pt x="2539873" y="956945"/>
                    </a:lnTo>
                    <a:lnTo>
                      <a:pt x="2532634" y="998728"/>
                    </a:lnTo>
                    <a:lnTo>
                      <a:pt x="2522601" y="1040384"/>
                    </a:lnTo>
                    <a:lnTo>
                      <a:pt x="2509266" y="1081532"/>
                    </a:lnTo>
                    <a:lnTo>
                      <a:pt x="2493772" y="1122172"/>
                    </a:lnTo>
                    <a:lnTo>
                      <a:pt x="2474722" y="1162685"/>
                    </a:lnTo>
                    <a:lnTo>
                      <a:pt x="2452497" y="1202182"/>
                    </a:lnTo>
                    <a:lnTo>
                      <a:pt x="2428113" y="1241552"/>
                    </a:lnTo>
                    <a:lnTo>
                      <a:pt x="2400173" y="1279906"/>
                    </a:lnTo>
                    <a:lnTo>
                      <a:pt x="2369566" y="1317117"/>
                    </a:lnTo>
                    <a:lnTo>
                      <a:pt x="2336165" y="1353947"/>
                    </a:lnTo>
                    <a:lnTo>
                      <a:pt x="2299843" y="1389888"/>
                    </a:lnTo>
                    <a:lnTo>
                      <a:pt x="2260346" y="1424940"/>
                    </a:lnTo>
                    <a:lnTo>
                      <a:pt x="2218055" y="1458341"/>
                    </a:lnTo>
                    <a:lnTo>
                      <a:pt x="2172970" y="1491107"/>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4" name="Freeform 83"/>
              <p:cNvSpPr/>
              <p:nvPr/>
            </p:nvSpPr>
            <p:spPr>
              <a:xfrm>
                <a:off x="304800" y="584701"/>
                <a:ext cx="2229085" cy="1746970"/>
              </a:xfrm>
              <a:custGeom>
                <a:avLst/>
                <a:gdLst/>
                <a:ahLst/>
                <a:cxnLst/>
                <a:rect l="0" t="0" r="0" b="0"/>
                <a:pathLst>
                  <a:path w="2546076" h="1746970">
                    <a:moveTo>
                      <a:pt x="2173299" y="1491100"/>
                    </a:moveTo>
                    <a:lnTo>
                      <a:pt x="2217501" y="1458748"/>
                    </a:lnTo>
                    <a:lnTo>
                      <a:pt x="2260231" y="1424927"/>
                    </a:lnTo>
                    <a:lnTo>
                      <a:pt x="2300013" y="1389634"/>
                    </a:lnTo>
                    <a:lnTo>
                      <a:pt x="2335375" y="1354342"/>
                    </a:lnTo>
                    <a:lnTo>
                      <a:pt x="2369264" y="1317579"/>
                    </a:lnTo>
                    <a:lnTo>
                      <a:pt x="2400206" y="1279346"/>
                    </a:lnTo>
                    <a:lnTo>
                      <a:pt x="2428201" y="1241113"/>
                    </a:lnTo>
                    <a:lnTo>
                      <a:pt x="2451775" y="1202879"/>
                    </a:lnTo>
                    <a:lnTo>
                      <a:pt x="2475350" y="1163175"/>
                    </a:lnTo>
                    <a:lnTo>
                      <a:pt x="2494505" y="1122001"/>
                    </a:lnTo>
                    <a:lnTo>
                      <a:pt x="2509239" y="1082297"/>
                    </a:lnTo>
                    <a:lnTo>
                      <a:pt x="2522500" y="1041123"/>
                    </a:lnTo>
                    <a:lnTo>
                      <a:pt x="2532814" y="998478"/>
                    </a:lnTo>
                    <a:lnTo>
                      <a:pt x="2540181" y="957304"/>
                    </a:lnTo>
                    <a:lnTo>
                      <a:pt x="2546075" y="873485"/>
                    </a:lnTo>
                    <a:lnTo>
                      <a:pt x="2540181" y="789665"/>
                    </a:lnTo>
                    <a:lnTo>
                      <a:pt x="2532814" y="748491"/>
                    </a:lnTo>
                    <a:lnTo>
                      <a:pt x="2522500" y="707317"/>
                    </a:lnTo>
                    <a:lnTo>
                      <a:pt x="2509239" y="666142"/>
                    </a:lnTo>
                    <a:lnTo>
                      <a:pt x="2494505" y="624968"/>
                    </a:lnTo>
                    <a:lnTo>
                      <a:pt x="2475350" y="585264"/>
                    </a:lnTo>
                    <a:lnTo>
                      <a:pt x="2451775" y="544090"/>
                    </a:lnTo>
                    <a:lnTo>
                      <a:pt x="2428201" y="505857"/>
                    </a:lnTo>
                    <a:lnTo>
                      <a:pt x="2400206" y="467623"/>
                    </a:lnTo>
                    <a:lnTo>
                      <a:pt x="2369264" y="429390"/>
                    </a:lnTo>
                    <a:lnTo>
                      <a:pt x="2335375" y="392627"/>
                    </a:lnTo>
                    <a:lnTo>
                      <a:pt x="2300013" y="357335"/>
                    </a:lnTo>
                    <a:lnTo>
                      <a:pt x="2260231" y="322043"/>
                    </a:lnTo>
                    <a:lnTo>
                      <a:pt x="2217501" y="288221"/>
                    </a:lnTo>
                    <a:lnTo>
                      <a:pt x="2173299" y="255870"/>
                    </a:lnTo>
                    <a:lnTo>
                      <a:pt x="2126149" y="224989"/>
                    </a:lnTo>
                    <a:lnTo>
                      <a:pt x="2076053" y="195579"/>
                    </a:lnTo>
                    <a:lnTo>
                      <a:pt x="2025956" y="169109"/>
                    </a:lnTo>
                    <a:lnTo>
                      <a:pt x="1972913" y="144111"/>
                    </a:lnTo>
                    <a:lnTo>
                      <a:pt x="1919870" y="120582"/>
                    </a:lnTo>
                    <a:lnTo>
                      <a:pt x="1865353" y="99995"/>
                    </a:lnTo>
                    <a:lnTo>
                      <a:pt x="1751900" y="63232"/>
                    </a:lnTo>
                    <a:lnTo>
                      <a:pt x="1635499" y="36763"/>
                    </a:lnTo>
                    <a:lnTo>
                      <a:pt x="1516152" y="16176"/>
                    </a:lnTo>
                    <a:lnTo>
                      <a:pt x="1395331" y="4412"/>
                    </a:lnTo>
                    <a:lnTo>
                      <a:pt x="1273037" y="0"/>
                    </a:lnTo>
                    <a:lnTo>
                      <a:pt x="1150743" y="4412"/>
                    </a:lnTo>
                    <a:lnTo>
                      <a:pt x="1029922" y="16176"/>
                    </a:lnTo>
                    <a:lnTo>
                      <a:pt x="910575" y="36763"/>
                    </a:lnTo>
                    <a:lnTo>
                      <a:pt x="794175" y="63232"/>
                    </a:lnTo>
                    <a:lnTo>
                      <a:pt x="680721" y="99995"/>
                    </a:lnTo>
                    <a:lnTo>
                      <a:pt x="626204" y="120582"/>
                    </a:lnTo>
                    <a:lnTo>
                      <a:pt x="571688" y="144111"/>
                    </a:lnTo>
                    <a:lnTo>
                      <a:pt x="520118" y="169109"/>
                    </a:lnTo>
                    <a:lnTo>
                      <a:pt x="470022" y="195579"/>
                    </a:lnTo>
                    <a:lnTo>
                      <a:pt x="419925" y="224989"/>
                    </a:lnTo>
                    <a:lnTo>
                      <a:pt x="372776" y="255870"/>
                    </a:lnTo>
                    <a:lnTo>
                      <a:pt x="327100" y="288221"/>
                    </a:lnTo>
                    <a:lnTo>
                      <a:pt x="284370" y="322043"/>
                    </a:lnTo>
                    <a:lnTo>
                      <a:pt x="246061" y="357335"/>
                    </a:lnTo>
                    <a:lnTo>
                      <a:pt x="209226" y="392627"/>
                    </a:lnTo>
                    <a:lnTo>
                      <a:pt x="175337" y="429390"/>
                    </a:lnTo>
                    <a:lnTo>
                      <a:pt x="145868" y="467623"/>
                    </a:lnTo>
                    <a:lnTo>
                      <a:pt x="117873" y="505857"/>
                    </a:lnTo>
                    <a:lnTo>
                      <a:pt x="92825" y="544090"/>
                    </a:lnTo>
                    <a:lnTo>
                      <a:pt x="70724" y="585264"/>
                    </a:lnTo>
                    <a:lnTo>
                      <a:pt x="51569" y="624968"/>
                    </a:lnTo>
                    <a:lnTo>
                      <a:pt x="36835" y="666142"/>
                    </a:lnTo>
                    <a:lnTo>
                      <a:pt x="23574" y="707317"/>
                    </a:lnTo>
                    <a:lnTo>
                      <a:pt x="13260" y="748491"/>
                    </a:lnTo>
                    <a:lnTo>
                      <a:pt x="5893" y="789665"/>
                    </a:lnTo>
                    <a:lnTo>
                      <a:pt x="0" y="873485"/>
                    </a:lnTo>
                    <a:lnTo>
                      <a:pt x="5893" y="957304"/>
                    </a:lnTo>
                    <a:lnTo>
                      <a:pt x="13260" y="998478"/>
                    </a:lnTo>
                    <a:lnTo>
                      <a:pt x="23574" y="1041123"/>
                    </a:lnTo>
                    <a:lnTo>
                      <a:pt x="36835" y="1082297"/>
                    </a:lnTo>
                    <a:lnTo>
                      <a:pt x="51569" y="1122001"/>
                    </a:lnTo>
                    <a:lnTo>
                      <a:pt x="70724" y="1163175"/>
                    </a:lnTo>
                    <a:lnTo>
                      <a:pt x="92825" y="1202879"/>
                    </a:lnTo>
                    <a:lnTo>
                      <a:pt x="117873" y="1241113"/>
                    </a:lnTo>
                    <a:lnTo>
                      <a:pt x="145868" y="1279346"/>
                    </a:lnTo>
                    <a:lnTo>
                      <a:pt x="175337" y="1317579"/>
                    </a:lnTo>
                    <a:lnTo>
                      <a:pt x="209226" y="1354342"/>
                    </a:lnTo>
                    <a:lnTo>
                      <a:pt x="246061" y="1389634"/>
                    </a:lnTo>
                    <a:lnTo>
                      <a:pt x="284370" y="1424927"/>
                    </a:lnTo>
                    <a:lnTo>
                      <a:pt x="327100" y="1458748"/>
                    </a:lnTo>
                    <a:lnTo>
                      <a:pt x="372776" y="1491100"/>
                    </a:lnTo>
                    <a:lnTo>
                      <a:pt x="419925" y="1521980"/>
                    </a:lnTo>
                    <a:lnTo>
                      <a:pt x="470022" y="1551391"/>
                    </a:lnTo>
                    <a:lnTo>
                      <a:pt x="520118" y="1577860"/>
                    </a:lnTo>
                    <a:lnTo>
                      <a:pt x="571688" y="1602858"/>
                    </a:lnTo>
                    <a:lnTo>
                      <a:pt x="626204" y="1626387"/>
                    </a:lnTo>
                    <a:lnTo>
                      <a:pt x="680721" y="1646974"/>
                    </a:lnTo>
                    <a:lnTo>
                      <a:pt x="794175" y="1682266"/>
                    </a:lnTo>
                    <a:lnTo>
                      <a:pt x="910575" y="1711676"/>
                    </a:lnTo>
                    <a:lnTo>
                      <a:pt x="1029922" y="1730793"/>
                    </a:lnTo>
                    <a:lnTo>
                      <a:pt x="1150743" y="1742557"/>
                    </a:lnTo>
                    <a:lnTo>
                      <a:pt x="1273037" y="1746969"/>
                    </a:lnTo>
                    <a:lnTo>
                      <a:pt x="1395331" y="1742557"/>
                    </a:lnTo>
                    <a:lnTo>
                      <a:pt x="1516152" y="1730793"/>
                    </a:lnTo>
                    <a:lnTo>
                      <a:pt x="1635499" y="1711676"/>
                    </a:lnTo>
                    <a:lnTo>
                      <a:pt x="1751900" y="1682266"/>
                    </a:lnTo>
                    <a:lnTo>
                      <a:pt x="1865353" y="1646974"/>
                    </a:lnTo>
                    <a:lnTo>
                      <a:pt x="1919870" y="1626387"/>
                    </a:lnTo>
                    <a:lnTo>
                      <a:pt x="1972913" y="1602858"/>
                    </a:lnTo>
                    <a:lnTo>
                      <a:pt x="2025956" y="1577860"/>
                    </a:lnTo>
                    <a:lnTo>
                      <a:pt x="2076053" y="1551391"/>
                    </a:lnTo>
                    <a:lnTo>
                      <a:pt x="2126149" y="1521980"/>
                    </a:lnTo>
                    <a:close/>
                  </a:path>
                </a:pathLst>
              </a:custGeom>
              <a:solidFill>
                <a:schemeClr val="accent1">
                  <a:alpha val="0"/>
                </a:schemeClr>
              </a:solidFill>
              <a:ln w="1473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5" name="Freeform 84"/>
              <p:cNvSpPr/>
              <p:nvPr/>
            </p:nvSpPr>
            <p:spPr>
              <a:xfrm>
                <a:off x="1420114" y="2490470"/>
                <a:ext cx="795275" cy="317882"/>
              </a:xfrm>
              <a:custGeom>
                <a:avLst/>
                <a:gdLst/>
                <a:ahLst/>
                <a:cxnLst/>
                <a:rect l="0" t="0" r="0" b="0"/>
                <a:pathLst>
                  <a:path w="795275" h="317882">
                    <a:moveTo>
                      <a:pt x="648716" y="282321"/>
                    </a:moveTo>
                    <a:lnTo>
                      <a:pt x="616458" y="291719"/>
                    </a:lnTo>
                    <a:lnTo>
                      <a:pt x="547370" y="306197"/>
                    </a:lnTo>
                    <a:lnTo>
                      <a:pt x="473329" y="314579"/>
                    </a:lnTo>
                    <a:lnTo>
                      <a:pt x="397510" y="317881"/>
                    </a:lnTo>
                    <a:lnTo>
                      <a:pt x="321818" y="314579"/>
                    </a:lnTo>
                    <a:lnTo>
                      <a:pt x="247777" y="306197"/>
                    </a:lnTo>
                    <a:lnTo>
                      <a:pt x="178689" y="291719"/>
                    </a:lnTo>
                    <a:lnTo>
                      <a:pt x="146431" y="282321"/>
                    </a:lnTo>
                    <a:lnTo>
                      <a:pt x="116459" y="271145"/>
                    </a:lnTo>
                    <a:lnTo>
                      <a:pt x="89154" y="258953"/>
                    </a:lnTo>
                    <a:lnTo>
                      <a:pt x="65151" y="246126"/>
                    </a:lnTo>
                    <a:lnTo>
                      <a:pt x="45085" y="232791"/>
                    </a:lnTo>
                    <a:lnTo>
                      <a:pt x="28829" y="218440"/>
                    </a:lnTo>
                    <a:lnTo>
                      <a:pt x="16129" y="203962"/>
                    </a:lnTo>
                    <a:lnTo>
                      <a:pt x="7239" y="188976"/>
                    </a:lnTo>
                    <a:lnTo>
                      <a:pt x="1651" y="173990"/>
                    </a:lnTo>
                    <a:lnTo>
                      <a:pt x="0" y="159004"/>
                    </a:lnTo>
                    <a:lnTo>
                      <a:pt x="1651" y="144018"/>
                    </a:lnTo>
                    <a:lnTo>
                      <a:pt x="7239" y="128397"/>
                    </a:lnTo>
                    <a:lnTo>
                      <a:pt x="16129" y="113411"/>
                    </a:lnTo>
                    <a:lnTo>
                      <a:pt x="28829" y="98933"/>
                    </a:lnTo>
                    <a:lnTo>
                      <a:pt x="45085" y="84963"/>
                    </a:lnTo>
                    <a:lnTo>
                      <a:pt x="65151" y="71628"/>
                    </a:lnTo>
                    <a:lnTo>
                      <a:pt x="89154" y="58420"/>
                    </a:lnTo>
                    <a:lnTo>
                      <a:pt x="116459" y="46609"/>
                    </a:lnTo>
                    <a:lnTo>
                      <a:pt x="146431" y="35560"/>
                    </a:lnTo>
                    <a:lnTo>
                      <a:pt x="178689" y="26035"/>
                    </a:lnTo>
                    <a:lnTo>
                      <a:pt x="247777" y="11684"/>
                    </a:lnTo>
                    <a:lnTo>
                      <a:pt x="321818" y="2794"/>
                    </a:lnTo>
                    <a:lnTo>
                      <a:pt x="397510" y="0"/>
                    </a:lnTo>
                    <a:lnTo>
                      <a:pt x="473329" y="2794"/>
                    </a:lnTo>
                    <a:lnTo>
                      <a:pt x="547370" y="11684"/>
                    </a:lnTo>
                    <a:lnTo>
                      <a:pt x="616458" y="26035"/>
                    </a:lnTo>
                    <a:lnTo>
                      <a:pt x="648716" y="35560"/>
                    </a:lnTo>
                    <a:lnTo>
                      <a:pt x="678815" y="46609"/>
                    </a:lnTo>
                    <a:lnTo>
                      <a:pt x="706120" y="58420"/>
                    </a:lnTo>
                    <a:lnTo>
                      <a:pt x="730123" y="71628"/>
                    </a:lnTo>
                    <a:lnTo>
                      <a:pt x="750189" y="84963"/>
                    </a:lnTo>
                    <a:lnTo>
                      <a:pt x="766191" y="98933"/>
                    </a:lnTo>
                    <a:lnTo>
                      <a:pt x="779018" y="113411"/>
                    </a:lnTo>
                    <a:lnTo>
                      <a:pt x="788035" y="128397"/>
                    </a:lnTo>
                    <a:lnTo>
                      <a:pt x="793623" y="144018"/>
                    </a:lnTo>
                    <a:lnTo>
                      <a:pt x="795274" y="159004"/>
                    </a:lnTo>
                    <a:lnTo>
                      <a:pt x="793623" y="173990"/>
                    </a:lnTo>
                    <a:lnTo>
                      <a:pt x="788035" y="188976"/>
                    </a:lnTo>
                    <a:lnTo>
                      <a:pt x="779018" y="203962"/>
                    </a:lnTo>
                    <a:lnTo>
                      <a:pt x="766191" y="218440"/>
                    </a:lnTo>
                    <a:lnTo>
                      <a:pt x="750189" y="232791"/>
                    </a:lnTo>
                    <a:lnTo>
                      <a:pt x="730123" y="246126"/>
                    </a:lnTo>
                    <a:lnTo>
                      <a:pt x="706120" y="258953"/>
                    </a:lnTo>
                    <a:lnTo>
                      <a:pt x="678815" y="271145"/>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6" name="Freeform 85"/>
              <p:cNvSpPr/>
              <p:nvPr/>
            </p:nvSpPr>
            <p:spPr>
              <a:xfrm>
                <a:off x="1419974" y="2490485"/>
                <a:ext cx="795648" cy="317632"/>
              </a:xfrm>
              <a:custGeom>
                <a:avLst/>
                <a:gdLst/>
                <a:ahLst/>
                <a:cxnLst/>
                <a:rect l="0" t="0" r="0" b="0"/>
                <a:pathLst>
                  <a:path w="795648" h="317632">
                    <a:moveTo>
                      <a:pt x="679247" y="270574"/>
                    </a:moveTo>
                    <a:lnTo>
                      <a:pt x="705769" y="258810"/>
                    </a:lnTo>
                    <a:lnTo>
                      <a:pt x="730817" y="245576"/>
                    </a:lnTo>
                    <a:lnTo>
                      <a:pt x="749971" y="232341"/>
                    </a:lnTo>
                    <a:lnTo>
                      <a:pt x="766179" y="219107"/>
                    </a:lnTo>
                    <a:lnTo>
                      <a:pt x="779440" y="204401"/>
                    </a:lnTo>
                    <a:lnTo>
                      <a:pt x="788280" y="189696"/>
                    </a:lnTo>
                    <a:lnTo>
                      <a:pt x="794174" y="173521"/>
                    </a:lnTo>
                    <a:lnTo>
                      <a:pt x="795647" y="158815"/>
                    </a:lnTo>
                    <a:lnTo>
                      <a:pt x="794174" y="144110"/>
                    </a:lnTo>
                    <a:lnTo>
                      <a:pt x="788280" y="127935"/>
                    </a:lnTo>
                    <a:lnTo>
                      <a:pt x="779440" y="113230"/>
                    </a:lnTo>
                    <a:lnTo>
                      <a:pt x="766179" y="98525"/>
                    </a:lnTo>
                    <a:lnTo>
                      <a:pt x="749971" y="85290"/>
                    </a:lnTo>
                    <a:lnTo>
                      <a:pt x="730817" y="72055"/>
                    </a:lnTo>
                    <a:lnTo>
                      <a:pt x="705769" y="58821"/>
                    </a:lnTo>
                    <a:lnTo>
                      <a:pt x="679247" y="47057"/>
                    </a:lnTo>
                    <a:lnTo>
                      <a:pt x="648305" y="35293"/>
                    </a:lnTo>
                    <a:lnTo>
                      <a:pt x="615890" y="26470"/>
                    </a:lnTo>
                    <a:lnTo>
                      <a:pt x="548112" y="11764"/>
                    </a:lnTo>
                    <a:lnTo>
                      <a:pt x="472968" y="2941"/>
                    </a:lnTo>
                    <a:lnTo>
                      <a:pt x="397824" y="0"/>
                    </a:lnTo>
                    <a:lnTo>
                      <a:pt x="321206" y="2941"/>
                    </a:lnTo>
                    <a:lnTo>
                      <a:pt x="247535" y="11764"/>
                    </a:lnTo>
                    <a:lnTo>
                      <a:pt x="178284" y="26470"/>
                    </a:lnTo>
                    <a:lnTo>
                      <a:pt x="145869" y="35293"/>
                    </a:lnTo>
                    <a:lnTo>
                      <a:pt x="116400" y="47057"/>
                    </a:lnTo>
                    <a:lnTo>
                      <a:pt x="89879" y="58821"/>
                    </a:lnTo>
                    <a:lnTo>
                      <a:pt x="64831" y="72055"/>
                    </a:lnTo>
                    <a:lnTo>
                      <a:pt x="45676" y="85290"/>
                    </a:lnTo>
                    <a:lnTo>
                      <a:pt x="29469" y="98525"/>
                    </a:lnTo>
                    <a:lnTo>
                      <a:pt x="16208" y="113230"/>
                    </a:lnTo>
                    <a:lnTo>
                      <a:pt x="7367" y="127935"/>
                    </a:lnTo>
                    <a:lnTo>
                      <a:pt x="1474" y="144110"/>
                    </a:lnTo>
                    <a:lnTo>
                      <a:pt x="0" y="158815"/>
                    </a:lnTo>
                    <a:lnTo>
                      <a:pt x="1474" y="173521"/>
                    </a:lnTo>
                    <a:lnTo>
                      <a:pt x="7367" y="189696"/>
                    </a:lnTo>
                    <a:lnTo>
                      <a:pt x="16208" y="204401"/>
                    </a:lnTo>
                    <a:lnTo>
                      <a:pt x="29469" y="219107"/>
                    </a:lnTo>
                    <a:lnTo>
                      <a:pt x="45676" y="232341"/>
                    </a:lnTo>
                    <a:lnTo>
                      <a:pt x="64831" y="245576"/>
                    </a:lnTo>
                    <a:lnTo>
                      <a:pt x="89879" y="258810"/>
                    </a:lnTo>
                    <a:lnTo>
                      <a:pt x="116400" y="270574"/>
                    </a:lnTo>
                    <a:lnTo>
                      <a:pt x="145869" y="282339"/>
                    </a:lnTo>
                    <a:lnTo>
                      <a:pt x="178284" y="291161"/>
                    </a:lnTo>
                    <a:lnTo>
                      <a:pt x="247535" y="305867"/>
                    </a:lnTo>
                    <a:lnTo>
                      <a:pt x="321206" y="314690"/>
                    </a:lnTo>
                    <a:lnTo>
                      <a:pt x="397824" y="317631"/>
                    </a:lnTo>
                    <a:lnTo>
                      <a:pt x="472968" y="314690"/>
                    </a:lnTo>
                    <a:lnTo>
                      <a:pt x="548112" y="305867"/>
                    </a:lnTo>
                    <a:lnTo>
                      <a:pt x="615890" y="291161"/>
                    </a:lnTo>
                    <a:lnTo>
                      <a:pt x="648305" y="282339"/>
                    </a:lnTo>
                    <a:close/>
                  </a:path>
                </a:pathLst>
              </a:custGeom>
              <a:solidFill>
                <a:schemeClr val="accent1">
                  <a:alpha val="0"/>
                </a:schemeClr>
              </a:solidFill>
              <a:ln w="1473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7" name="Freeform 86"/>
              <p:cNvSpPr/>
              <p:nvPr/>
            </p:nvSpPr>
            <p:spPr>
              <a:xfrm>
                <a:off x="1578864" y="2967355"/>
                <a:ext cx="477775" cy="159005"/>
              </a:xfrm>
              <a:custGeom>
                <a:avLst/>
                <a:gdLst/>
                <a:ahLst/>
                <a:cxnLst/>
                <a:rect l="0" t="0" r="0" b="0"/>
                <a:pathLst>
                  <a:path w="477775" h="159005">
                    <a:moveTo>
                      <a:pt x="370205" y="145542"/>
                    </a:moveTo>
                    <a:lnTo>
                      <a:pt x="328549" y="152781"/>
                    </a:lnTo>
                    <a:lnTo>
                      <a:pt x="284480" y="157226"/>
                    </a:lnTo>
                    <a:lnTo>
                      <a:pt x="238760" y="159004"/>
                    </a:lnTo>
                    <a:lnTo>
                      <a:pt x="193167" y="157226"/>
                    </a:lnTo>
                    <a:lnTo>
                      <a:pt x="149225" y="152781"/>
                    </a:lnTo>
                    <a:lnTo>
                      <a:pt x="107315" y="145542"/>
                    </a:lnTo>
                    <a:lnTo>
                      <a:pt x="70104" y="135636"/>
                    </a:lnTo>
                    <a:lnTo>
                      <a:pt x="39370" y="122809"/>
                    </a:lnTo>
                    <a:lnTo>
                      <a:pt x="17780" y="108839"/>
                    </a:lnTo>
                    <a:lnTo>
                      <a:pt x="4318" y="94361"/>
                    </a:lnTo>
                    <a:lnTo>
                      <a:pt x="0" y="79375"/>
                    </a:lnTo>
                    <a:lnTo>
                      <a:pt x="4318" y="63881"/>
                    </a:lnTo>
                    <a:lnTo>
                      <a:pt x="17780" y="49403"/>
                    </a:lnTo>
                    <a:lnTo>
                      <a:pt x="39370" y="35433"/>
                    </a:lnTo>
                    <a:lnTo>
                      <a:pt x="70104" y="23241"/>
                    </a:lnTo>
                    <a:lnTo>
                      <a:pt x="107315" y="12827"/>
                    </a:lnTo>
                    <a:lnTo>
                      <a:pt x="149225" y="5461"/>
                    </a:lnTo>
                    <a:lnTo>
                      <a:pt x="193167" y="1016"/>
                    </a:lnTo>
                    <a:lnTo>
                      <a:pt x="238760" y="0"/>
                    </a:lnTo>
                    <a:lnTo>
                      <a:pt x="284480" y="1016"/>
                    </a:lnTo>
                    <a:lnTo>
                      <a:pt x="328549" y="5461"/>
                    </a:lnTo>
                    <a:lnTo>
                      <a:pt x="370205" y="12827"/>
                    </a:lnTo>
                    <a:lnTo>
                      <a:pt x="407670" y="23241"/>
                    </a:lnTo>
                    <a:lnTo>
                      <a:pt x="438150" y="35433"/>
                    </a:lnTo>
                    <a:lnTo>
                      <a:pt x="459994" y="49403"/>
                    </a:lnTo>
                    <a:lnTo>
                      <a:pt x="473329" y="63881"/>
                    </a:lnTo>
                    <a:lnTo>
                      <a:pt x="477774" y="79375"/>
                    </a:lnTo>
                    <a:lnTo>
                      <a:pt x="473329" y="94361"/>
                    </a:lnTo>
                    <a:lnTo>
                      <a:pt x="459994" y="108839"/>
                    </a:lnTo>
                    <a:lnTo>
                      <a:pt x="438150" y="122809"/>
                    </a:lnTo>
                    <a:lnTo>
                      <a:pt x="407670" y="135636"/>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8" name="Freeform 87"/>
              <p:cNvSpPr/>
              <p:nvPr/>
            </p:nvSpPr>
            <p:spPr>
              <a:xfrm>
                <a:off x="1579105" y="2966931"/>
                <a:ext cx="477390" cy="158816"/>
              </a:xfrm>
              <a:custGeom>
                <a:avLst/>
                <a:gdLst/>
                <a:ahLst/>
                <a:cxnLst/>
                <a:rect l="0" t="0" r="0" b="0"/>
                <a:pathLst>
                  <a:path w="477390" h="158816">
                    <a:moveTo>
                      <a:pt x="406664" y="136757"/>
                    </a:moveTo>
                    <a:lnTo>
                      <a:pt x="437606" y="123523"/>
                    </a:lnTo>
                    <a:lnTo>
                      <a:pt x="459708" y="108818"/>
                    </a:lnTo>
                    <a:lnTo>
                      <a:pt x="472969" y="95583"/>
                    </a:lnTo>
                    <a:lnTo>
                      <a:pt x="477389" y="79407"/>
                    </a:lnTo>
                    <a:lnTo>
                      <a:pt x="472969" y="64702"/>
                    </a:lnTo>
                    <a:lnTo>
                      <a:pt x="459708" y="49997"/>
                    </a:lnTo>
                    <a:lnTo>
                      <a:pt x="437606" y="35292"/>
                    </a:lnTo>
                    <a:lnTo>
                      <a:pt x="406664" y="23528"/>
                    </a:lnTo>
                    <a:lnTo>
                      <a:pt x="369829" y="13234"/>
                    </a:lnTo>
                    <a:lnTo>
                      <a:pt x="328573" y="5882"/>
                    </a:lnTo>
                    <a:lnTo>
                      <a:pt x="284370" y="1470"/>
                    </a:lnTo>
                    <a:lnTo>
                      <a:pt x="238694" y="0"/>
                    </a:lnTo>
                    <a:lnTo>
                      <a:pt x="193018" y="1470"/>
                    </a:lnTo>
                    <a:lnTo>
                      <a:pt x="148815" y="5882"/>
                    </a:lnTo>
                    <a:lnTo>
                      <a:pt x="107559" y="13234"/>
                    </a:lnTo>
                    <a:lnTo>
                      <a:pt x="69250" y="23528"/>
                    </a:lnTo>
                    <a:lnTo>
                      <a:pt x="39782" y="35292"/>
                    </a:lnTo>
                    <a:lnTo>
                      <a:pt x="17681" y="49997"/>
                    </a:lnTo>
                    <a:lnTo>
                      <a:pt x="4420" y="64702"/>
                    </a:lnTo>
                    <a:lnTo>
                      <a:pt x="0" y="79407"/>
                    </a:lnTo>
                    <a:lnTo>
                      <a:pt x="4420" y="95583"/>
                    </a:lnTo>
                    <a:lnTo>
                      <a:pt x="17681" y="108818"/>
                    </a:lnTo>
                    <a:lnTo>
                      <a:pt x="39782" y="123523"/>
                    </a:lnTo>
                    <a:lnTo>
                      <a:pt x="69250" y="136757"/>
                    </a:lnTo>
                    <a:lnTo>
                      <a:pt x="107559" y="145580"/>
                    </a:lnTo>
                    <a:lnTo>
                      <a:pt x="148815" y="152933"/>
                    </a:lnTo>
                    <a:lnTo>
                      <a:pt x="193018" y="157344"/>
                    </a:lnTo>
                    <a:lnTo>
                      <a:pt x="238694" y="158815"/>
                    </a:lnTo>
                    <a:lnTo>
                      <a:pt x="284370" y="157344"/>
                    </a:lnTo>
                    <a:lnTo>
                      <a:pt x="328573" y="152933"/>
                    </a:lnTo>
                    <a:lnTo>
                      <a:pt x="369829" y="145580"/>
                    </a:lnTo>
                    <a:close/>
                  </a:path>
                </a:pathLst>
              </a:custGeom>
              <a:solidFill>
                <a:schemeClr val="accent1">
                  <a:alpha val="0"/>
                </a:schemeClr>
              </a:solidFill>
              <a:ln w="1473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9" name="Freeform 88"/>
              <p:cNvSpPr/>
              <p:nvPr/>
            </p:nvSpPr>
            <p:spPr>
              <a:xfrm>
                <a:off x="1578864" y="3284728"/>
                <a:ext cx="318517" cy="159005"/>
              </a:xfrm>
              <a:custGeom>
                <a:avLst/>
                <a:gdLst/>
                <a:ahLst/>
                <a:cxnLst/>
                <a:rect l="0" t="0" r="0" b="0"/>
                <a:pathLst>
                  <a:path w="318517" h="159005">
                    <a:moveTo>
                      <a:pt x="246634" y="145542"/>
                    </a:moveTo>
                    <a:lnTo>
                      <a:pt x="219329" y="152781"/>
                    </a:lnTo>
                    <a:lnTo>
                      <a:pt x="189865" y="157226"/>
                    </a:lnTo>
                    <a:lnTo>
                      <a:pt x="159258" y="159004"/>
                    </a:lnTo>
                    <a:lnTo>
                      <a:pt x="128524" y="157226"/>
                    </a:lnTo>
                    <a:lnTo>
                      <a:pt x="99695" y="152781"/>
                    </a:lnTo>
                    <a:lnTo>
                      <a:pt x="71882" y="145542"/>
                    </a:lnTo>
                    <a:lnTo>
                      <a:pt x="46609" y="135509"/>
                    </a:lnTo>
                    <a:lnTo>
                      <a:pt x="26162" y="122809"/>
                    </a:lnTo>
                    <a:lnTo>
                      <a:pt x="11557" y="108839"/>
                    </a:lnTo>
                    <a:lnTo>
                      <a:pt x="3302" y="94361"/>
                    </a:lnTo>
                    <a:lnTo>
                      <a:pt x="0" y="79375"/>
                    </a:lnTo>
                    <a:lnTo>
                      <a:pt x="3302" y="63754"/>
                    </a:lnTo>
                    <a:lnTo>
                      <a:pt x="11557" y="49403"/>
                    </a:lnTo>
                    <a:lnTo>
                      <a:pt x="26162" y="35560"/>
                    </a:lnTo>
                    <a:lnTo>
                      <a:pt x="46609" y="23241"/>
                    </a:lnTo>
                    <a:lnTo>
                      <a:pt x="71882" y="12827"/>
                    </a:lnTo>
                    <a:lnTo>
                      <a:pt x="99695" y="5461"/>
                    </a:lnTo>
                    <a:lnTo>
                      <a:pt x="128524" y="1016"/>
                    </a:lnTo>
                    <a:lnTo>
                      <a:pt x="159258" y="0"/>
                    </a:lnTo>
                    <a:lnTo>
                      <a:pt x="189865" y="1016"/>
                    </a:lnTo>
                    <a:lnTo>
                      <a:pt x="219329" y="5461"/>
                    </a:lnTo>
                    <a:lnTo>
                      <a:pt x="246634" y="12827"/>
                    </a:lnTo>
                    <a:lnTo>
                      <a:pt x="271653" y="23241"/>
                    </a:lnTo>
                    <a:lnTo>
                      <a:pt x="292227" y="35560"/>
                    </a:lnTo>
                    <a:lnTo>
                      <a:pt x="306705" y="49403"/>
                    </a:lnTo>
                    <a:lnTo>
                      <a:pt x="315722" y="63754"/>
                    </a:lnTo>
                    <a:lnTo>
                      <a:pt x="318516" y="79375"/>
                    </a:lnTo>
                    <a:lnTo>
                      <a:pt x="315722" y="94361"/>
                    </a:lnTo>
                    <a:lnTo>
                      <a:pt x="306705" y="108839"/>
                    </a:lnTo>
                    <a:lnTo>
                      <a:pt x="292227" y="122809"/>
                    </a:lnTo>
                    <a:lnTo>
                      <a:pt x="271653" y="135509"/>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0" name="Freeform 89"/>
              <p:cNvSpPr/>
              <p:nvPr/>
            </p:nvSpPr>
            <p:spPr>
              <a:xfrm>
                <a:off x="1579105" y="3284562"/>
                <a:ext cx="318259" cy="158814"/>
              </a:xfrm>
              <a:custGeom>
                <a:avLst/>
                <a:gdLst/>
                <a:ahLst/>
                <a:cxnLst/>
                <a:rect l="0" t="0" r="0" b="0"/>
                <a:pathLst>
                  <a:path w="318259" h="158814">
                    <a:moveTo>
                      <a:pt x="271109" y="135285"/>
                    </a:moveTo>
                    <a:lnTo>
                      <a:pt x="291737" y="123521"/>
                    </a:lnTo>
                    <a:lnTo>
                      <a:pt x="306471" y="108817"/>
                    </a:lnTo>
                    <a:lnTo>
                      <a:pt x="315312" y="94112"/>
                    </a:lnTo>
                    <a:lnTo>
                      <a:pt x="318258" y="79406"/>
                    </a:lnTo>
                    <a:lnTo>
                      <a:pt x="315312" y="64701"/>
                    </a:lnTo>
                    <a:lnTo>
                      <a:pt x="306471" y="49996"/>
                    </a:lnTo>
                    <a:lnTo>
                      <a:pt x="291737" y="35292"/>
                    </a:lnTo>
                    <a:lnTo>
                      <a:pt x="271109" y="23528"/>
                    </a:lnTo>
                    <a:lnTo>
                      <a:pt x="246061" y="13234"/>
                    </a:lnTo>
                    <a:lnTo>
                      <a:pt x="219539" y="5881"/>
                    </a:lnTo>
                    <a:lnTo>
                      <a:pt x="190071" y="1470"/>
                    </a:lnTo>
                    <a:lnTo>
                      <a:pt x="159129" y="0"/>
                    </a:lnTo>
                    <a:lnTo>
                      <a:pt x="128187" y="1470"/>
                    </a:lnTo>
                    <a:lnTo>
                      <a:pt x="98719" y="5881"/>
                    </a:lnTo>
                    <a:lnTo>
                      <a:pt x="72197" y="13234"/>
                    </a:lnTo>
                    <a:lnTo>
                      <a:pt x="45676" y="23528"/>
                    </a:lnTo>
                    <a:lnTo>
                      <a:pt x="26521" y="35292"/>
                    </a:lnTo>
                    <a:lnTo>
                      <a:pt x="11787" y="49996"/>
                    </a:lnTo>
                    <a:lnTo>
                      <a:pt x="2946" y="64701"/>
                    </a:lnTo>
                    <a:lnTo>
                      <a:pt x="0" y="79406"/>
                    </a:lnTo>
                    <a:lnTo>
                      <a:pt x="2946" y="94112"/>
                    </a:lnTo>
                    <a:lnTo>
                      <a:pt x="11787" y="108817"/>
                    </a:lnTo>
                    <a:lnTo>
                      <a:pt x="26521" y="123521"/>
                    </a:lnTo>
                    <a:lnTo>
                      <a:pt x="45676" y="135285"/>
                    </a:lnTo>
                    <a:lnTo>
                      <a:pt x="72197" y="145579"/>
                    </a:lnTo>
                    <a:lnTo>
                      <a:pt x="98719" y="152932"/>
                    </a:lnTo>
                    <a:lnTo>
                      <a:pt x="128187" y="157343"/>
                    </a:lnTo>
                    <a:lnTo>
                      <a:pt x="159129" y="158813"/>
                    </a:lnTo>
                    <a:lnTo>
                      <a:pt x="190071" y="157343"/>
                    </a:lnTo>
                    <a:lnTo>
                      <a:pt x="219539" y="152932"/>
                    </a:lnTo>
                    <a:lnTo>
                      <a:pt x="246061" y="145579"/>
                    </a:lnTo>
                    <a:close/>
                  </a:path>
                </a:pathLst>
              </a:custGeom>
              <a:solidFill>
                <a:schemeClr val="accent1">
                  <a:alpha val="0"/>
                </a:schemeClr>
              </a:solidFill>
              <a:ln w="1473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grpSp>
          <p:nvGrpSpPr>
            <p:cNvPr id="115" name="Group 114"/>
            <p:cNvGrpSpPr/>
            <p:nvPr/>
          </p:nvGrpSpPr>
          <p:grpSpPr>
            <a:xfrm>
              <a:off x="889000" y="3086100"/>
              <a:ext cx="756921" cy="2331721"/>
              <a:chOff x="889000" y="3086100"/>
              <a:chExt cx="756921" cy="2331721"/>
            </a:xfrm>
          </p:grpSpPr>
          <p:sp>
            <p:nvSpPr>
              <p:cNvPr id="92" name="Freeform 91"/>
              <p:cNvSpPr/>
              <p:nvPr/>
            </p:nvSpPr>
            <p:spPr>
              <a:xfrm>
                <a:off x="889000" y="3086100"/>
                <a:ext cx="756540" cy="2331340"/>
              </a:xfrm>
              <a:custGeom>
                <a:avLst/>
                <a:gdLst/>
                <a:ahLst/>
                <a:cxnLst/>
                <a:rect l="0" t="0" r="0" b="0"/>
                <a:pathLst>
                  <a:path w="756540" h="2331340">
                    <a:moveTo>
                      <a:pt x="416687" y="1588389"/>
                    </a:moveTo>
                    <a:lnTo>
                      <a:pt x="420497" y="1594104"/>
                    </a:lnTo>
                    <a:lnTo>
                      <a:pt x="427736" y="1607566"/>
                    </a:lnTo>
                    <a:lnTo>
                      <a:pt x="433959" y="1624838"/>
                    </a:lnTo>
                    <a:lnTo>
                      <a:pt x="439293" y="1644015"/>
                    </a:lnTo>
                    <a:lnTo>
                      <a:pt x="443611" y="1664208"/>
                    </a:lnTo>
                    <a:lnTo>
                      <a:pt x="446405" y="1684401"/>
                    </a:lnTo>
                    <a:lnTo>
                      <a:pt x="449326" y="1702562"/>
                    </a:lnTo>
                    <a:lnTo>
                      <a:pt x="451231" y="1718945"/>
                    </a:lnTo>
                    <a:lnTo>
                      <a:pt x="452247" y="1735709"/>
                    </a:lnTo>
                    <a:lnTo>
                      <a:pt x="452247" y="1751965"/>
                    </a:lnTo>
                    <a:lnTo>
                      <a:pt x="451231" y="1768348"/>
                    </a:lnTo>
                    <a:lnTo>
                      <a:pt x="448818" y="1784223"/>
                    </a:lnTo>
                    <a:lnTo>
                      <a:pt x="445516" y="1799590"/>
                    </a:lnTo>
                    <a:lnTo>
                      <a:pt x="441198" y="1814957"/>
                    </a:lnTo>
                    <a:lnTo>
                      <a:pt x="435483" y="1829816"/>
                    </a:lnTo>
                    <a:lnTo>
                      <a:pt x="428244" y="1844675"/>
                    </a:lnTo>
                    <a:lnTo>
                      <a:pt x="422402" y="1836547"/>
                    </a:lnTo>
                    <a:lnTo>
                      <a:pt x="414782" y="1826006"/>
                    </a:lnTo>
                    <a:lnTo>
                      <a:pt x="406146" y="1813433"/>
                    </a:lnTo>
                    <a:lnTo>
                      <a:pt x="397510" y="1799971"/>
                    </a:lnTo>
                    <a:lnTo>
                      <a:pt x="389763" y="1786128"/>
                    </a:lnTo>
                    <a:lnTo>
                      <a:pt x="383540" y="1772158"/>
                    </a:lnTo>
                    <a:lnTo>
                      <a:pt x="378841" y="1759204"/>
                    </a:lnTo>
                    <a:lnTo>
                      <a:pt x="377317" y="1753489"/>
                    </a:lnTo>
                    <a:lnTo>
                      <a:pt x="376809" y="1748155"/>
                    </a:lnTo>
                    <a:lnTo>
                      <a:pt x="376809" y="1744853"/>
                    </a:lnTo>
                    <a:lnTo>
                      <a:pt x="377317" y="1740027"/>
                    </a:lnTo>
                    <a:lnTo>
                      <a:pt x="378333" y="1733804"/>
                    </a:lnTo>
                    <a:lnTo>
                      <a:pt x="379222" y="1726057"/>
                    </a:lnTo>
                    <a:lnTo>
                      <a:pt x="382143" y="1708785"/>
                    </a:lnTo>
                    <a:lnTo>
                      <a:pt x="385064" y="1689608"/>
                    </a:lnTo>
                    <a:lnTo>
                      <a:pt x="387858" y="1670431"/>
                    </a:lnTo>
                    <a:lnTo>
                      <a:pt x="391795" y="1652651"/>
                    </a:lnTo>
                    <a:lnTo>
                      <a:pt x="393192" y="1645031"/>
                    </a:lnTo>
                    <a:lnTo>
                      <a:pt x="394081" y="1638300"/>
                    </a:lnTo>
                    <a:lnTo>
                      <a:pt x="395605" y="1632966"/>
                    </a:lnTo>
                    <a:lnTo>
                      <a:pt x="396113" y="1628648"/>
                    </a:lnTo>
                    <a:lnTo>
                      <a:pt x="399923" y="1618107"/>
                    </a:lnTo>
                    <a:lnTo>
                      <a:pt x="404749" y="1607058"/>
                    </a:lnTo>
                    <a:lnTo>
                      <a:pt x="409067" y="1595501"/>
                    </a:lnTo>
                    <a:lnTo>
                      <a:pt x="412369" y="1584071"/>
                    </a:lnTo>
                    <a:lnTo>
                      <a:pt x="454152" y="45085"/>
                    </a:lnTo>
                    <a:lnTo>
                      <a:pt x="454152" y="46101"/>
                    </a:lnTo>
                    <a:lnTo>
                      <a:pt x="455041" y="46101"/>
                    </a:lnTo>
                    <a:lnTo>
                      <a:pt x="457073" y="44704"/>
                    </a:lnTo>
                    <a:lnTo>
                      <a:pt x="460375" y="42799"/>
                    </a:lnTo>
                    <a:lnTo>
                      <a:pt x="464185" y="40386"/>
                    </a:lnTo>
                    <a:lnTo>
                      <a:pt x="468503" y="36449"/>
                    </a:lnTo>
                    <a:lnTo>
                      <a:pt x="480060" y="28321"/>
                    </a:lnTo>
                    <a:lnTo>
                      <a:pt x="491617" y="19177"/>
                    </a:lnTo>
                    <a:lnTo>
                      <a:pt x="503047" y="10541"/>
                    </a:lnTo>
                    <a:lnTo>
                      <a:pt x="513715" y="3810"/>
                    </a:lnTo>
                    <a:lnTo>
                      <a:pt x="518414" y="1905"/>
                    </a:lnTo>
                    <a:lnTo>
                      <a:pt x="521843" y="0"/>
                    </a:lnTo>
                    <a:lnTo>
                      <a:pt x="534797" y="0"/>
                    </a:lnTo>
                    <a:lnTo>
                      <a:pt x="531368" y="14478"/>
                    </a:lnTo>
                    <a:lnTo>
                      <a:pt x="526161" y="26924"/>
                    </a:lnTo>
                    <a:lnTo>
                      <a:pt x="520319" y="38862"/>
                    </a:lnTo>
                    <a:lnTo>
                      <a:pt x="515620" y="51816"/>
                    </a:lnTo>
                    <a:lnTo>
                      <a:pt x="516509" y="51816"/>
                    </a:lnTo>
                    <a:lnTo>
                      <a:pt x="519938" y="51816"/>
                    </a:lnTo>
                    <a:lnTo>
                      <a:pt x="523748" y="50927"/>
                    </a:lnTo>
                    <a:lnTo>
                      <a:pt x="528574" y="49911"/>
                    </a:lnTo>
                    <a:lnTo>
                      <a:pt x="541528" y="47498"/>
                    </a:lnTo>
                    <a:lnTo>
                      <a:pt x="555879" y="45593"/>
                    </a:lnTo>
                    <a:lnTo>
                      <a:pt x="571246" y="44196"/>
                    </a:lnTo>
                    <a:lnTo>
                      <a:pt x="585597" y="44704"/>
                    </a:lnTo>
                    <a:lnTo>
                      <a:pt x="591439" y="46101"/>
                    </a:lnTo>
                    <a:lnTo>
                      <a:pt x="597154" y="48006"/>
                    </a:lnTo>
                    <a:lnTo>
                      <a:pt x="601980" y="50927"/>
                    </a:lnTo>
                    <a:lnTo>
                      <a:pt x="605282" y="54737"/>
                    </a:lnTo>
                    <a:lnTo>
                      <a:pt x="596646" y="59563"/>
                    </a:lnTo>
                    <a:lnTo>
                      <a:pt x="587121" y="63373"/>
                    </a:lnTo>
                    <a:lnTo>
                      <a:pt x="577469" y="67691"/>
                    </a:lnTo>
                    <a:lnTo>
                      <a:pt x="573151" y="71120"/>
                    </a:lnTo>
                    <a:lnTo>
                      <a:pt x="570357" y="74422"/>
                    </a:lnTo>
                    <a:lnTo>
                      <a:pt x="599059" y="76835"/>
                    </a:lnTo>
                    <a:lnTo>
                      <a:pt x="627888" y="79248"/>
                    </a:lnTo>
                    <a:lnTo>
                      <a:pt x="641350" y="81661"/>
                    </a:lnTo>
                    <a:lnTo>
                      <a:pt x="653288" y="84963"/>
                    </a:lnTo>
                    <a:lnTo>
                      <a:pt x="664337" y="89789"/>
                    </a:lnTo>
                    <a:lnTo>
                      <a:pt x="673481" y="96520"/>
                    </a:lnTo>
                    <a:lnTo>
                      <a:pt x="673481" y="106045"/>
                    </a:lnTo>
                    <a:lnTo>
                      <a:pt x="664845" y="105156"/>
                    </a:lnTo>
                    <a:lnTo>
                      <a:pt x="657225" y="105156"/>
                    </a:lnTo>
                    <a:lnTo>
                      <a:pt x="641858" y="107569"/>
                    </a:lnTo>
                    <a:lnTo>
                      <a:pt x="625983" y="110871"/>
                    </a:lnTo>
                    <a:lnTo>
                      <a:pt x="618363" y="111887"/>
                    </a:lnTo>
                    <a:lnTo>
                      <a:pt x="608711" y="112776"/>
                    </a:lnTo>
                    <a:lnTo>
                      <a:pt x="620268" y="118110"/>
                    </a:lnTo>
                    <a:lnTo>
                      <a:pt x="631317" y="123825"/>
                    </a:lnTo>
                    <a:lnTo>
                      <a:pt x="651383" y="137795"/>
                    </a:lnTo>
                    <a:lnTo>
                      <a:pt x="689356" y="167005"/>
                    </a:lnTo>
                    <a:lnTo>
                      <a:pt x="688848" y="171323"/>
                    </a:lnTo>
                    <a:lnTo>
                      <a:pt x="689356" y="173736"/>
                    </a:lnTo>
                    <a:lnTo>
                      <a:pt x="690753" y="177165"/>
                    </a:lnTo>
                    <a:lnTo>
                      <a:pt x="691769" y="179070"/>
                    </a:lnTo>
                    <a:lnTo>
                      <a:pt x="691261" y="180975"/>
                    </a:lnTo>
                    <a:lnTo>
                      <a:pt x="689356" y="183388"/>
                    </a:lnTo>
                    <a:lnTo>
                      <a:pt x="679323" y="178562"/>
                    </a:lnTo>
                    <a:lnTo>
                      <a:pt x="668274" y="174752"/>
                    </a:lnTo>
                    <a:lnTo>
                      <a:pt x="644652" y="169037"/>
                    </a:lnTo>
                    <a:lnTo>
                      <a:pt x="620649" y="162687"/>
                    </a:lnTo>
                    <a:lnTo>
                      <a:pt x="609600" y="158877"/>
                    </a:lnTo>
                    <a:lnTo>
                      <a:pt x="599059" y="154559"/>
                    </a:lnTo>
                    <a:lnTo>
                      <a:pt x="604901" y="163703"/>
                    </a:lnTo>
                    <a:lnTo>
                      <a:pt x="610616" y="172847"/>
                    </a:lnTo>
                    <a:lnTo>
                      <a:pt x="623570" y="190119"/>
                    </a:lnTo>
                    <a:lnTo>
                      <a:pt x="635635" y="207391"/>
                    </a:lnTo>
                    <a:lnTo>
                      <a:pt x="640334" y="217424"/>
                    </a:lnTo>
                    <a:lnTo>
                      <a:pt x="644271" y="228473"/>
                    </a:lnTo>
                    <a:lnTo>
                      <a:pt x="637540" y="229489"/>
                    </a:lnTo>
                    <a:lnTo>
                      <a:pt x="632206" y="228981"/>
                    </a:lnTo>
                    <a:lnTo>
                      <a:pt x="628396" y="227076"/>
                    </a:lnTo>
                    <a:lnTo>
                      <a:pt x="625983" y="224663"/>
                    </a:lnTo>
                    <a:lnTo>
                      <a:pt x="620268" y="218948"/>
                    </a:lnTo>
                    <a:lnTo>
                      <a:pt x="616331" y="217043"/>
                    </a:lnTo>
                    <a:lnTo>
                      <a:pt x="612013" y="215519"/>
                    </a:lnTo>
                    <a:lnTo>
                      <a:pt x="613537" y="233807"/>
                    </a:lnTo>
                    <a:lnTo>
                      <a:pt x="612521" y="251968"/>
                    </a:lnTo>
                    <a:lnTo>
                      <a:pt x="608203" y="289433"/>
                    </a:lnTo>
                    <a:lnTo>
                      <a:pt x="604901" y="307213"/>
                    </a:lnTo>
                    <a:lnTo>
                      <a:pt x="602996" y="323977"/>
                    </a:lnTo>
                    <a:lnTo>
                      <a:pt x="601472" y="338455"/>
                    </a:lnTo>
                    <a:lnTo>
                      <a:pt x="602488" y="351409"/>
                    </a:lnTo>
                    <a:lnTo>
                      <a:pt x="604901" y="360045"/>
                    </a:lnTo>
                    <a:lnTo>
                      <a:pt x="609219" y="368681"/>
                    </a:lnTo>
                    <a:lnTo>
                      <a:pt x="620268" y="385953"/>
                    </a:lnTo>
                    <a:lnTo>
                      <a:pt x="624967" y="395097"/>
                    </a:lnTo>
                    <a:lnTo>
                      <a:pt x="629285" y="405130"/>
                    </a:lnTo>
                    <a:lnTo>
                      <a:pt x="631698" y="415671"/>
                    </a:lnTo>
                    <a:lnTo>
                      <a:pt x="631317" y="428244"/>
                    </a:lnTo>
                    <a:lnTo>
                      <a:pt x="624967" y="433959"/>
                    </a:lnTo>
                    <a:lnTo>
                      <a:pt x="616839" y="440182"/>
                    </a:lnTo>
                    <a:lnTo>
                      <a:pt x="608711" y="445516"/>
                    </a:lnTo>
                    <a:lnTo>
                      <a:pt x="602488" y="450723"/>
                    </a:lnTo>
                    <a:lnTo>
                      <a:pt x="600583" y="454152"/>
                    </a:lnTo>
                    <a:lnTo>
                      <a:pt x="599059" y="457962"/>
                    </a:lnTo>
                    <a:lnTo>
                      <a:pt x="598678" y="467995"/>
                    </a:lnTo>
                    <a:lnTo>
                      <a:pt x="598170" y="478155"/>
                    </a:lnTo>
                    <a:lnTo>
                      <a:pt x="597154" y="482473"/>
                    </a:lnTo>
                    <a:lnTo>
                      <a:pt x="595757" y="485775"/>
                    </a:lnTo>
                    <a:lnTo>
                      <a:pt x="593344" y="489585"/>
                    </a:lnTo>
                    <a:lnTo>
                      <a:pt x="589534" y="492506"/>
                    </a:lnTo>
                    <a:lnTo>
                      <a:pt x="585597" y="495427"/>
                    </a:lnTo>
                    <a:lnTo>
                      <a:pt x="583311" y="499237"/>
                    </a:lnTo>
                    <a:lnTo>
                      <a:pt x="578485" y="508381"/>
                    </a:lnTo>
                    <a:lnTo>
                      <a:pt x="574675" y="518414"/>
                    </a:lnTo>
                    <a:lnTo>
                      <a:pt x="568325" y="539115"/>
                    </a:lnTo>
                    <a:lnTo>
                      <a:pt x="560705" y="558800"/>
                    </a:lnTo>
                    <a:lnTo>
                      <a:pt x="556387" y="568325"/>
                    </a:lnTo>
                    <a:lnTo>
                      <a:pt x="551053" y="576453"/>
                    </a:lnTo>
                    <a:lnTo>
                      <a:pt x="541528" y="578485"/>
                    </a:lnTo>
                    <a:lnTo>
                      <a:pt x="531368" y="579374"/>
                    </a:lnTo>
                    <a:lnTo>
                      <a:pt x="521335" y="580390"/>
                    </a:lnTo>
                    <a:lnTo>
                      <a:pt x="512191" y="582803"/>
                    </a:lnTo>
                    <a:lnTo>
                      <a:pt x="510286" y="592836"/>
                    </a:lnTo>
                    <a:lnTo>
                      <a:pt x="509397" y="601980"/>
                    </a:lnTo>
                    <a:lnTo>
                      <a:pt x="510794" y="610616"/>
                    </a:lnTo>
                    <a:lnTo>
                      <a:pt x="515620" y="618236"/>
                    </a:lnTo>
                    <a:lnTo>
                      <a:pt x="520319" y="617347"/>
                    </a:lnTo>
                    <a:lnTo>
                      <a:pt x="524256" y="614934"/>
                    </a:lnTo>
                    <a:lnTo>
                      <a:pt x="529971" y="608203"/>
                    </a:lnTo>
                    <a:lnTo>
                      <a:pt x="531876" y="604774"/>
                    </a:lnTo>
                    <a:lnTo>
                      <a:pt x="535305" y="601472"/>
                    </a:lnTo>
                    <a:lnTo>
                      <a:pt x="539115" y="599567"/>
                    </a:lnTo>
                    <a:lnTo>
                      <a:pt x="544322" y="599059"/>
                    </a:lnTo>
                    <a:lnTo>
                      <a:pt x="546354" y="607695"/>
                    </a:lnTo>
                    <a:lnTo>
                      <a:pt x="549148" y="618236"/>
                    </a:lnTo>
                    <a:lnTo>
                      <a:pt x="555879" y="639826"/>
                    </a:lnTo>
                    <a:lnTo>
                      <a:pt x="559689" y="650367"/>
                    </a:lnTo>
                    <a:lnTo>
                      <a:pt x="564007" y="659511"/>
                    </a:lnTo>
                    <a:lnTo>
                      <a:pt x="568325" y="667258"/>
                    </a:lnTo>
                    <a:lnTo>
                      <a:pt x="573151" y="672973"/>
                    </a:lnTo>
                    <a:lnTo>
                      <a:pt x="581787" y="678688"/>
                    </a:lnTo>
                    <a:lnTo>
                      <a:pt x="593852" y="685038"/>
                    </a:lnTo>
                    <a:lnTo>
                      <a:pt x="608711" y="691261"/>
                    </a:lnTo>
                    <a:lnTo>
                      <a:pt x="625475" y="697484"/>
                    </a:lnTo>
                    <a:lnTo>
                      <a:pt x="642239" y="704215"/>
                    </a:lnTo>
                    <a:lnTo>
                      <a:pt x="658114" y="710946"/>
                    </a:lnTo>
                    <a:lnTo>
                      <a:pt x="672084" y="717677"/>
                    </a:lnTo>
                    <a:lnTo>
                      <a:pt x="682625" y="724408"/>
                    </a:lnTo>
                    <a:lnTo>
                      <a:pt x="690753" y="732028"/>
                    </a:lnTo>
                    <a:lnTo>
                      <a:pt x="696976" y="741680"/>
                    </a:lnTo>
                    <a:lnTo>
                      <a:pt x="702310" y="751713"/>
                    </a:lnTo>
                    <a:lnTo>
                      <a:pt x="706628" y="763270"/>
                    </a:lnTo>
                    <a:lnTo>
                      <a:pt x="712343" y="788670"/>
                    </a:lnTo>
                    <a:lnTo>
                      <a:pt x="718185" y="814578"/>
                    </a:lnTo>
                    <a:lnTo>
                      <a:pt x="721487" y="831850"/>
                    </a:lnTo>
                    <a:lnTo>
                      <a:pt x="723392" y="849122"/>
                    </a:lnTo>
                    <a:lnTo>
                      <a:pt x="725805" y="887984"/>
                    </a:lnTo>
                    <a:lnTo>
                      <a:pt x="728218" y="927862"/>
                    </a:lnTo>
                    <a:lnTo>
                      <a:pt x="731139" y="947039"/>
                    </a:lnTo>
                    <a:lnTo>
                      <a:pt x="734441" y="965835"/>
                    </a:lnTo>
                    <a:lnTo>
                      <a:pt x="739267" y="984504"/>
                    </a:lnTo>
                    <a:lnTo>
                      <a:pt x="745998" y="1000887"/>
                    </a:lnTo>
                    <a:lnTo>
                      <a:pt x="751205" y="1015238"/>
                    </a:lnTo>
                    <a:lnTo>
                      <a:pt x="755142" y="1029589"/>
                    </a:lnTo>
                    <a:lnTo>
                      <a:pt x="756539" y="1043051"/>
                    </a:lnTo>
                    <a:lnTo>
                      <a:pt x="755142" y="1050798"/>
                    </a:lnTo>
                    <a:lnTo>
                      <a:pt x="752729" y="1057910"/>
                    </a:lnTo>
                    <a:lnTo>
                      <a:pt x="748919" y="1065657"/>
                    </a:lnTo>
                    <a:lnTo>
                      <a:pt x="743585" y="1073785"/>
                    </a:lnTo>
                    <a:lnTo>
                      <a:pt x="736854" y="1082421"/>
                    </a:lnTo>
                    <a:lnTo>
                      <a:pt x="727710" y="1091057"/>
                    </a:lnTo>
                    <a:lnTo>
                      <a:pt x="727710" y="1100201"/>
                    </a:lnTo>
                    <a:lnTo>
                      <a:pt x="729615" y="1110234"/>
                    </a:lnTo>
                    <a:lnTo>
                      <a:pt x="736854" y="1131443"/>
                    </a:lnTo>
                    <a:lnTo>
                      <a:pt x="741172" y="1141984"/>
                    </a:lnTo>
                    <a:lnTo>
                      <a:pt x="744601" y="1151509"/>
                    </a:lnTo>
                    <a:lnTo>
                      <a:pt x="746887" y="1159764"/>
                    </a:lnTo>
                    <a:lnTo>
                      <a:pt x="746887" y="1165479"/>
                    </a:lnTo>
                    <a:lnTo>
                      <a:pt x="745490" y="1171702"/>
                    </a:lnTo>
                    <a:lnTo>
                      <a:pt x="741172" y="1179322"/>
                    </a:lnTo>
                    <a:lnTo>
                      <a:pt x="735838" y="1188085"/>
                    </a:lnTo>
                    <a:lnTo>
                      <a:pt x="729615" y="1198118"/>
                    </a:lnTo>
                    <a:lnTo>
                      <a:pt x="717169" y="1217803"/>
                    </a:lnTo>
                    <a:lnTo>
                      <a:pt x="712343" y="1225931"/>
                    </a:lnTo>
                    <a:lnTo>
                      <a:pt x="708533" y="1233170"/>
                    </a:lnTo>
                    <a:lnTo>
                      <a:pt x="706628" y="1238885"/>
                    </a:lnTo>
                    <a:lnTo>
                      <a:pt x="705612" y="1245616"/>
                    </a:lnTo>
                    <a:lnTo>
                      <a:pt x="704215" y="1260983"/>
                    </a:lnTo>
                    <a:lnTo>
                      <a:pt x="704215" y="1277747"/>
                    </a:lnTo>
                    <a:lnTo>
                      <a:pt x="704723" y="1296543"/>
                    </a:lnTo>
                    <a:lnTo>
                      <a:pt x="706628" y="1334897"/>
                    </a:lnTo>
                    <a:lnTo>
                      <a:pt x="706628" y="1354074"/>
                    </a:lnTo>
                    <a:lnTo>
                      <a:pt x="705231" y="1371346"/>
                    </a:lnTo>
                    <a:lnTo>
                      <a:pt x="704723" y="1375664"/>
                    </a:lnTo>
                    <a:lnTo>
                      <a:pt x="702818" y="1380998"/>
                    </a:lnTo>
                    <a:lnTo>
                      <a:pt x="698881" y="1391539"/>
                    </a:lnTo>
                    <a:lnTo>
                      <a:pt x="695071" y="1403096"/>
                    </a:lnTo>
                    <a:lnTo>
                      <a:pt x="692658" y="1413637"/>
                    </a:lnTo>
                    <a:lnTo>
                      <a:pt x="691261" y="1429512"/>
                    </a:lnTo>
                    <a:lnTo>
                      <a:pt x="691769" y="1445768"/>
                    </a:lnTo>
                    <a:lnTo>
                      <a:pt x="693674" y="1475105"/>
                    </a:lnTo>
                    <a:lnTo>
                      <a:pt x="694563" y="1488948"/>
                    </a:lnTo>
                    <a:lnTo>
                      <a:pt x="695071" y="1501902"/>
                    </a:lnTo>
                    <a:lnTo>
                      <a:pt x="694563" y="1514475"/>
                    </a:lnTo>
                    <a:lnTo>
                      <a:pt x="692658" y="1525905"/>
                    </a:lnTo>
                    <a:lnTo>
                      <a:pt x="688340" y="1529334"/>
                    </a:lnTo>
                    <a:lnTo>
                      <a:pt x="683641" y="1531747"/>
                    </a:lnTo>
                    <a:lnTo>
                      <a:pt x="677799" y="1532636"/>
                    </a:lnTo>
                    <a:lnTo>
                      <a:pt x="670179" y="1532636"/>
                    </a:lnTo>
                    <a:lnTo>
                      <a:pt x="670179" y="1567180"/>
                    </a:lnTo>
                    <a:lnTo>
                      <a:pt x="668655" y="1602232"/>
                    </a:lnTo>
                    <a:lnTo>
                      <a:pt x="666242" y="1638300"/>
                    </a:lnTo>
                    <a:lnTo>
                      <a:pt x="663448" y="1674241"/>
                    </a:lnTo>
                    <a:lnTo>
                      <a:pt x="660527" y="1694942"/>
                    </a:lnTo>
                    <a:lnTo>
                      <a:pt x="656717" y="1715008"/>
                    </a:lnTo>
                    <a:lnTo>
                      <a:pt x="646176" y="1755902"/>
                    </a:lnTo>
                    <a:lnTo>
                      <a:pt x="636524" y="1796161"/>
                    </a:lnTo>
                    <a:lnTo>
                      <a:pt x="633222" y="1817243"/>
                    </a:lnTo>
                    <a:lnTo>
                      <a:pt x="631317" y="1838452"/>
                    </a:lnTo>
                    <a:lnTo>
                      <a:pt x="631317" y="1866773"/>
                    </a:lnTo>
                    <a:lnTo>
                      <a:pt x="631698" y="1893570"/>
                    </a:lnTo>
                    <a:lnTo>
                      <a:pt x="633603" y="1919097"/>
                    </a:lnTo>
                    <a:lnTo>
                      <a:pt x="635635" y="1943608"/>
                    </a:lnTo>
                    <a:lnTo>
                      <a:pt x="638429" y="1991995"/>
                    </a:lnTo>
                    <a:lnTo>
                      <a:pt x="638937" y="2017522"/>
                    </a:lnTo>
                    <a:lnTo>
                      <a:pt x="637540" y="2044319"/>
                    </a:lnTo>
                    <a:lnTo>
                      <a:pt x="637540" y="2053971"/>
                    </a:lnTo>
                    <a:lnTo>
                      <a:pt x="637032" y="2066417"/>
                    </a:lnTo>
                    <a:lnTo>
                      <a:pt x="636524" y="2081784"/>
                    </a:lnTo>
                    <a:lnTo>
                      <a:pt x="636016" y="2099056"/>
                    </a:lnTo>
                    <a:lnTo>
                      <a:pt x="634111" y="2132711"/>
                    </a:lnTo>
                    <a:lnTo>
                      <a:pt x="633222" y="2147570"/>
                    </a:lnTo>
                    <a:lnTo>
                      <a:pt x="631317" y="2160524"/>
                    </a:lnTo>
                    <a:lnTo>
                      <a:pt x="627888" y="2171065"/>
                    </a:lnTo>
                    <a:lnTo>
                      <a:pt x="623570" y="2181098"/>
                    </a:lnTo>
                    <a:lnTo>
                      <a:pt x="613918" y="2198878"/>
                    </a:lnTo>
                    <a:lnTo>
                      <a:pt x="610108" y="2207514"/>
                    </a:lnTo>
                    <a:lnTo>
                      <a:pt x="608711" y="2216658"/>
                    </a:lnTo>
                    <a:lnTo>
                      <a:pt x="610108" y="2226310"/>
                    </a:lnTo>
                    <a:lnTo>
                      <a:pt x="612521" y="2231517"/>
                    </a:lnTo>
                    <a:lnTo>
                      <a:pt x="615442" y="2237359"/>
                    </a:lnTo>
                    <a:lnTo>
                      <a:pt x="605282" y="2251202"/>
                    </a:lnTo>
                    <a:lnTo>
                      <a:pt x="594360" y="2267077"/>
                    </a:lnTo>
                    <a:lnTo>
                      <a:pt x="581787" y="2283333"/>
                    </a:lnTo>
                    <a:lnTo>
                      <a:pt x="567436" y="2298700"/>
                    </a:lnTo>
                    <a:lnTo>
                      <a:pt x="551561" y="2312670"/>
                    </a:lnTo>
                    <a:lnTo>
                      <a:pt x="542925" y="2318385"/>
                    </a:lnTo>
                    <a:lnTo>
                      <a:pt x="533781" y="2323719"/>
                    </a:lnTo>
                    <a:lnTo>
                      <a:pt x="524256" y="2327021"/>
                    </a:lnTo>
                    <a:lnTo>
                      <a:pt x="514604" y="2329434"/>
                    </a:lnTo>
                    <a:lnTo>
                      <a:pt x="503555" y="2331339"/>
                    </a:lnTo>
                    <a:lnTo>
                      <a:pt x="493014" y="2330958"/>
                    </a:lnTo>
                    <a:lnTo>
                      <a:pt x="478155" y="2328926"/>
                    </a:lnTo>
                    <a:lnTo>
                      <a:pt x="461772" y="2326132"/>
                    </a:lnTo>
                    <a:lnTo>
                      <a:pt x="445516" y="2322322"/>
                    </a:lnTo>
                    <a:lnTo>
                      <a:pt x="428752" y="2316988"/>
                    </a:lnTo>
                    <a:lnTo>
                      <a:pt x="413385" y="2311273"/>
                    </a:lnTo>
                    <a:lnTo>
                      <a:pt x="400431" y="2304034"/>
                    </a:lnTo>
                    <a:lnTo>
                      <a:pt x="389763" y="2295398"/>
                    </a:lnTo>
                    <a:lnTo>
                      <a:pt x="385953" y="2291080"/>
                    </a:lnTo>
                    <a:lnTo>
                      <a:pt x="383540" y="2285746"/>
                    </a:lnTo>
                    <a:lnTo>
                      <a:pt x="380746" y="2277618"/>
                    </a:lnTo>
                    <a:lnTo>
                      <a:pt x="378841" y="2269998"/>
                    </a:lnTo>
                    <a:lnTo>
                      <a:pt x="379222" y="2254123"/>
                    </a:lnTo>
                    <a:lnTo>
                      <a:pt x="382143" y="2237359"/>
                    </a:lnTo>
                    <a:lnTo>
                      <a:pt x="387858" y="2221484"/>
                    </a:lnTo>
                    <a:lnTo>
                      <a:pt x="401320" y="2190242"/>
                    </a:lnTo>
                    <a:lnTo>
                      <a:pt x="406146" y="2175891"/>
                    </a:lnTo>
                    <a:lnTo>
                      <a:pt x="409067" y="2163445"/>
                    </a:lnTo>
                    <a:lnTo>
                      <a:pt x="398018" y="2172081"/>
                    </a:lnTo>
                    <a:lnTo>
                      <a:pt x="386461" y="2179701"/>
                    </a:lnTo>
                    <a:lnTo>
                      <a:pt x="380238" y="2172970"/>
                    </a:lnTo>
                    <a:lnTo>
                      <a:pt x="393192" y="2133600"/>
                    </a:lnTo>
                    <a:lnTo>
                      <a:pt x="399415" y="2113915"/>
                    </a:lnTo>
                    <a:lnTo>
                      <a:pt x="405130" y="2093722"/>
                    </a:lnTo>
                    <a:lnTo>
                      <a:pt x="410464" y="2072132"/>
                    </a:lnTo>
                    <a:lnTo>
                      <a:pt x="414274" y="2050161"/>
                    </a:lnTo>
                    <a:lnTo>
                      <a:pt x="415798" y="2026158"/>
                    </a:lnTo>
                    <a:lnTo>
                      <a:pt x="415798" y="1999234"/>
                    </a:lnTo>
                    <a:lnTo>
                      <a:pt x="411861" y="2006473"/>
                    </a:lnTo>
                    <a:lnTo>
                      <a:pt x="409956" y="2015109"/>
                    </a:lnTo>
                    <a:lnTo>
                      <a:pt x="409067" y="2025142"/>
                    </a:lnTo>
                    <a:lnTo>
                      <a:pt x="408559" y="2035683"/>
                    </a:lnTo>
                    <a:lnTo>
                      <a:pt x="407162" y="2056384"/>
                    </a:lnTo>
                    <a:lnTo>
                      <a:pt x="405638" y="2065528"/>
                    </a:lnTo>
                    <a:lnTo>
                      <a:pt x="402717" y="2073148"/>
                    </a:lnTo>
                    <a:lnTo>
                      <a:pt x="401320" y="2075053"/>
                    </a:lnTo>
                    <a:lnTo>
                      <a:pt x="399415" y="2077974"/>
                    </a:lnTo>
                    <a:lnTo>
                      <a:pt x="392176" y="2083689"/>
                    </a:lnTo>
                    <a:lnTo>
                      <a:pt x="383540" y="2091817"/>
                    </a:lnTo>
                    <a:lnTo>
                      <a:pt x="372999" y="2100453"/>
                    </a:lnTo>
                    <a:lnTo>
                      <a:pt x="362458" y="2109089"/>
                    </a:lnTo>
                    <a:lnTo>
                      <a:pt x="352425" y="2118233"/>
                    </a:lnTo>
                    <a:lnTo>
                      <a:pt x="343789" y="2125472"/>
                    </a:lnTo>
                    <a:lnTo>
                      <a:pt x="340868" y="2128774"/>
                    </a:lnTo>
                    <a:lnTo>
                      <a:pt x="337947" y="2131187"/>
                    </a:lnTo>
                    <a:lnTo>
                      <a:pt x="326517" y="2147062"/>
                    </a:lnTo>
                    <a:lnTo>
                      <a:pt x="315468" y="2163826"/>
                    </a:lnTo>
                    <a:lnTo>
                      <a:pt x="304800" y="2180717"/>
                    </a:lnTo>
                    <a:lnTo>
                      <a:pt x="293370" y="2197481"/>
                    </a:lnTo>
                    <a:lnTo>
                      <a:pt x="280416" y="2212340"/>
                    </a:lnTo>
                    <a:lnTo>
                      <a:pt x="273177" y="2219579"/>
                    </a:lnTo>
                    <a:lnTo>
                      <a:pt x="265557" y="2225802"/>
                    </a:lnTo>
                    <a:lnTo>
                      <a:pt x="257302" y="2231009"/>
                    </a:lnTo>
                    <a:lnTo>
                      <a:pt x="247777" y="2235327"/>
                    </a:lnTo>
                    <a:lnTo>
                      <a:pt x="237236" y="2238756"/>
                    </a:lnTo>
                    <a:lnTo>
                      <a:pt x="225679" y="2240661"/>
                    </a:lnTo>
                    <a:lnTo>
                      <a:pt x="192532" y="2244979"/>
                    </a:lnTo>
                    <a:lnTo>
                      <a:pt x="158877" y="2246376"/>
                    </a:lnTo>
                    <a:lnTo>
                      <a:pt x="142621" y="2245995"/>
                    </a:lnTo>
                    <a:lnTo>
                      <a:pt x="127254" y="2243963"/>
                    </a:lnTo>
                    <a:lnTo>
                      <a:pt x="112903" y="2240153"/>
                    </a:lnTo>
                    <a:lnTo>
                      <a:pt x="99949" y="2233930"/>
                    </a:lnTo>
                    <a:lnTo>
                      <a:pt x="96012" y="2227707"/>
                    </a:lnTo>
                    <a:lnTo>
                      <a:pt x="93218" y="2220087"/>
                    </a:lnTo>
                    <a:lnTo>
                      <a:pt x="90297" y="2212340"/>
                    </a:lnTo>
                    <a:lnTo>
                      <a:pt x="86995" y="2205101"/>
                    </a:lnTo>
                    <a:lnTo>
                      <a:pt x="93599" y="2193671"/>
                    </a:lnTo>
                    <a:lnTo>
                      <a:pt x="101346" y="2178685"/>
                    </a:lnTo>
                    <a:lnTo>
                      <a:pt x="108966" y="2161413"/>
                    </a:lnTo>
                    <a:lnTo>
                      <a:pt x="116713" y="2143252"/>
                    </a:lnTo>
                    <a:lnTo>
                      <a:pt x="124333" y="2125472"/>
                    </a:lnTo>
                    <a:lnTo>
                      <a:pt x="131572" y="2108708"/>
                    </a:lnTo>
                    <a:lnTo>
                      <a:pt x="138811" y="2095246"/>
                    </a:lnTo>
                    <a:lnTo>
                      <a:pt x="142113" y="2090420"/>
                    </a:lnTo>
                    <a:lnTo>
                      <a:pt x="145034" y="2086102"/>
                    </a:lnTo>
                    <a:lnTo>
                      <a:pt x="163322" y="2068830"/>
                    </a:lnTo>
                    <a:lnTo>
                      <a:pt x="182499" y="2052955"/>
                    </a:lnTo>
                    <a:lnTo>
                      <a:pt x="203073" y="2037588"/>
                    </a:lnTo>
                    <a:lnTo>
                      <a:pt x="222758" y="2021840"/>
                    </a:lnTo>
                    <a:lnTo>
                      <a:pt x="217043" y="2010791"/>
                    </a:lnTo>
                    <a:lnTo>
                      <a:pt x="210312" y="1998726"/>
                    </a:lnTo>
                    <a:lnTo>
                      <a:pt x="195961" y="1971421"/>
                    </a:lnTo>
                    <a:lnTo>
                      <a:pt x="190119" y="1956943"/>
                    </a:lnTo>
                    <a:lnTo>
                      <a:pt x="185801" y="1942084"/>
                    </a:lnTo>
                    <a:lnTo>
                      <a:pt x="184404" y="1927225"/>
                    </a:lnTo>
                    <a:lnTo>
                      <a:pt x="187198" y="1912366"/>
                    </a:lnTo>
                    <a:lnTo>
                      <a:pt x="190627" y="1899920"/>
                    </a:lnTo>
                    <a:lnTo>
                      <a:pt x="194437" y="1885950"/>
                    </a:lnTo>
                    <a:lnTo>
                      <a:pt x="198247" y="1871091"/>
                    </a:lnTo>
                    <a:lnTo>
                      <a:pt x="201676" y="1855216"/>
                    </a:lnTo>
                    <a:lnTo>
                      <a:pt x="203581" y="1839341"/>
                    </a:lnTo>
                    <a:lnTo>
                      <a:pt x="204597" y="1822577"/>
                    </a:lnTo>
                    <a:lnTo>
                      <a:pt x="203581" y="1806321"/>
                    </a:lnTo>
                    <a:lnTo>
                      <a:pt x="199771" y="1789938"/>
                    </a:lnTo>
                    <a:lnTo>
                      <a:pt x="196342" y="1784223"/>
                    </a:lnTo>
                    <a:lnTo>
                      <a:pt x="191643" y="1778000"/>
                    </a:lnTo>
                    <a:lnTo>
                      <a:pt x="186309" y="1772158"/>
                    </a:lnTo>
                    <a:lnTo>
                      <a:pt x="183896" y="1767332"/>
                    </a:lnTo>
                    <a:lnTo>
                      <a:pt x="182499" y="1755902"/>
                    </a:lnTo>
                    <a:lnTo>
                      <a:pt x="182499" y="1745742"/>
                    </a:lnTo>
                    <a:lnTo>
                      <a:pt x="184404" y="1736217"/>
                    </a:lnTo>
                    <a:lnTo>
                      <a:pt x="186817" y="1726565"/>
                    </a:lnTo>
                    <a:lnTo>
                      <a:pt x="192024" y="1708404"/>
                    </a:lnTo>
                    <a:lnTo>
                      <a:pt x="193929" y="1698244"/>
                    </a:lnTo>
                    <a:lnTo>
                      <a:pt x="193548" y="1686687"/>
                    </a:lnTo>
                    <a:lnTo>
                      <a:pt x="190119" y="1669034"/>
                    </a:lnTo>
                    <a:lnTo>
                      <a:pt x="184912" y="1650746"/>
                    </a:lnTo>
                    <a:lnTo>
                      <a:pt x="177673" y="1632077"/>
                    </a:lnTo>
                    <a:lnTo>
                      <a:pt x="169926" y="1612392"/>
                    </a:lnTo>
                    <a:lnTo>
                      <a:pt x="162814" y="1592199"/>
                    </a:lnTo>
                    <a:lnTo>
                      <a:pt x="156591" y="1572006"/>
                    </a:lnTo>
                    <a:lnTo>
                      <a:pt x="152654" y="1550924"/>
                    </a:lnTo>
                    <a:lnTo>
                      <a:pt x="151765" y="1529334"/>
                    </a:lnTo>
                    <a:lnTo>
                      <a:pt x="147955" y="1528826"/>
                    </a:lnTo>
                    <a:lnTo>
                      <a:pt x="144526" y="1529334"/>
                    </a:lnTo>
                    <a:lnTo>
                      <a:pt x="139700" y="1531747"/>
                    </a:lnTo>
                    <a:lnTo>
                      <a:pt x="135001" y="1534541"/>
                    </a:lnTo>
                    <a:lnTo>
                      <a:pt x="132080" y="1535557"/>
                    </a:lnTo>
                    <a:lnTo>
                      <a:pt x="129159" y="1535557"/>
                    </a:lnTo>
                    <a:lnTo>
                      <a:pt x="125857" y="1521206"/>
                    </a:lnTo>
                    <a:lnTo>
                      <a:pt x="122428" y="1501902"/>
                    </a:lnTo>
                    <a:lnTo>
                      <a:pt x="119634" y="1480820"/>
                    </a:lnTo>
                    <a:lnTo>
                      <a:pt x="117602" y="1457833"/>
                    </a:lnTo>
                    <a:lnTo>
                      <a:pt x="115697" y="1434211"/>
                    </a:lnTo>
                    <a:lnTo>
                      <a:pt x="114808" y="1411224"/>
                    </a:lnTo>
                    <a:lnTo>
                      <a:pt x="114808" y="1390142"/>
                    </a:lnTo>
                    <a:lnTo>
                      <a:pt x="116205" y="1371346"/>
                    </a:lnTo>
                    <a:lnTo>
                      <a:pt x="119126" y="1349756"/>
                    </a:lnTo>
                    <a:lnTo>
                      <a:pt x="123952" y="1326769"/>
                    </a:lnTo>
                    <a:lnTo>
                      <a:pt x="128270" y="1303655"/>
                    </a:lnTo>
                    <a:lnTo>
                      <a:pt x="132080" y="1281176"/>
                    </a:lnTo>
                    <a:lnTo>
                      <a:pt x="123444" y="1269619"/>
                    </a:lnTo>
                    <a:lnTo>
                      <a:pt x="113284" y="1258062"/>
                    </a:lnTo>
                    <a:lnTo>
                      <a:pt x="91694" y="1237996"/>
                    </a:lnTo>
                    <a:lnTo>
                      <a:pt x="70612" y="1217803"/>
                    </a:lnTo>
                    <a:lnTo>
                      <a:pt x="60960" y="1206246"/>
                    </a:lnTo>
                    <a:lnTo>
                      <a:pt x="51943" y="1194689"/>
                    </a:lnTo>
                    <a:lnTo>
                      <a:pt x="51435" y="1179830"/>
                    </a:lnTo>
                    <a:lnTo>
                      <a:pt x="52832" y="1164463"/>
                    </a:lnTo>
                    <a:lnTo>
                      <a:pt x="54356" y="1148715"/>
                    </a:lnTo>
                    <a:lnTo>
                      <a:pt x="55245" y="1133348"/>
                    </a:lnTo>
                    <a:lnTo>
                      <a:pt x="44704" y="1130427"/>
                    </a:lnTo>
                    <a:lnTo>
                      <a:pt x="36068" y="1126109"/>
                    </a:lnTo>
                    <a:lnTo>
                      <a:pt x="28321" y="1120394"/>
                    </a:lnTo>
                    <a:lnTo>
                      <a:pt x="21209" y="1114044"/>
                    </a:lnTo>
                    <a:lnTo>
                      <a:pt x="14986" y="1106424"/>
                    </a:lnTo>
                    <a:lnTo>
                      <a:pt x="9652" y="1098804"/>
                    </a:lnTo>
                    <a:lnTo>
                      <a:pt x="0" y="1081405"/>
                    </a:lnTo>
                    <a:lnTo>
                      <a:pt x="1524" y="1076198"/>
                    </a:lnTo>
                    <a:lnTo>
                      <a:pt x="4318" y="1070864"/>
                    </a:lnTo>
                    <a:lnTo>
                      <a:pt x="12065" y="1060831"/>
                    </a:lnTo>
                    <a:lnTo>
                      <a:pt x="20701" y="1051687"/>
                    </a:lnTo>
                    <a:lnTo>
                      <a:pt x="23622" y="1047369"/>
                    </a:lnTo>
                    <a:lnTo>
                      <a:pt x="26035" y="1043051"/>
                    </a:lnTo>
                    <a:lnTo>
                      <a:pt x="28321" y="1035812"/>
                    </a:lnTo>
                    <a:lnTo>
                      <a:pt x="30353" y="1027684"/>
                    </a:lnTo>
                    <a:lnTo>
                      <a:pt x="35560" y="1006602"/>
                    </a:lnTo>
                    <a:lnTo>
                      <a:pt x="39878" y="981583"/>
                    </a:lnTo>
                    <a:lnTo>
                      <a:pt x="44704" y="954278"/>
                    </a:lnTo>
                    <a:lnTo>
                      <a:pt x="49022" y="927354"/>
                    </a:lnTo>
                    <a:lnTo>
                      <a:pt x="52324" y="901446"/>
                    </a:lnTo>
                    <a:lnTo>
                      <a:pt x="53848" y="889889"/>
                    </a:lnTo>
                    <a:lnTo>
                      <a:pt x="55753" y="879856"/>
                    </a:lnTo>
                    <a:lnTo>
                      <a:pt x="57150" y="870204"/>
                    </a:lnTo>
                    <a:lnTo>
                      <a:pt x="58166" y="862584"/>
                    </a:lnTo>
                    <a:lnTo>
                      <a:pt x="59055" y="852551"/>
                    </a:lnTo>
                    <a:lnTo>
                      <a:pt x="59563" y="842899"/>
                    </a:lnTo>
                    <a:lnTo>
                      <a:pt x="59055" y="824230"/>
                    </a:lnTo>
                    <a:lnTo>
                      <a:pt x="58674" y="806958"/>
                    </a:lnTo>
                    <a:lnTo>
                      <a:pt x="59055" y="797814"/>
                    </a:lnTo>
                    <a:lnTo>
                      <a:pt x="61468" y="789178"/>
                    </a:lnTo>
                    <a:lnTo>
                      <a:pt x="63373" y="782447"/>
                    </a:lnTo>
                    <a:lnTo>
                      <a:pt x="66802" y="776224"/>
                    </a:lnTo>
                    <a:lnTo>
                      <a:pt x="76327" y="762254"/>
                    </a:lnTo>
                    <a:lnTo>
                      <a:pt x="87884" y="747903"/>
                    </a:lnTo>
                    <a:lnTo>
                      <a:pt x="101346" y="733933"/>
                    </a:lnTo>
                    <a:lnTo>
                      <a:pt x="116205" y="720471"/>
                    </a:lnTo>
                    <a:lnTo>
                      <a:pt x="131064" y="708533"/>
                    </a:lnTo>
                    <a:lnTo>
                      <a:pt x="145542" y="698881"/>
                    </a:lnTo>
                    <a:lnTo>
                      <a:pt x="151765" y="695579"/>
                    </a:lnTo>
                    <a:lnTo>
                      <a:pt x="157988" y="692150"/>
                    </a:lnTo>
                    <a:lnTo>
                      <a:pt x="155575" y="657098"/>
                    </a:lnTo>
                    <a:lnTo>
                      <a:pt x="156083" y="639445"/>
                    </a:lnTo>
                    <a:lnTo>
                      <a:pt x="157988" y="622046"/>
                    </a:lnTo>
                    <a:lnTo>
                      <a:pt x="161290" y="605282"/>
                    </a:lnTo>
                    <a:lnTo>
                      <a:pt x="167640" y="589026"/>
                    </a:lnTo>
                    <a:lnTo>
                      <a:pt x="175768" y="574167"/>
                    </a:lnTo>
                    <a:lnTo>
                      <a:pt x="187198" y="560197"/>
                    </a:lnTo>
                    <a:lnTo>
                      <a:pt x="195961" y="552958"/>
                    </a:lnTo>
                    <a:lnTo>
                      <a:pt x="206883" y="547243"/>
                    </a:lnTo>
                    <a:lnTo>
                      <a:pt x="216535" y="541528"/>
                    </a:lnTo>
                    <a:lnTo>
                      <a:pt x="220345" y="539496"/>
                    </a:lnTo>
                    <a:lnTo>
                      <a:pt x="222758" y="537591"/>
                    </a:lnTo>
                    <a:lnTo>
                      <a:pt x="222250" y="536702"/>
                    </a:lnTo>
                    <a:lnTo>
                      <a:pt x="223266" y="533781"/>
                    </a:lnTo>
                    <a:lnTo>
                      <a:pt x="225679" y="528447"/>
                    </a:lnTo>
                    <a:lnTo>
                      <a:pt x="228092" y="522732"/>
                    </a:lnTo>
                    <a:lnTo>
                      <a:pt x="230505" y="517017"/>
                    </a:lnTo>
                    <a:lnTo>
                      <a:pt x="232918" y="512699"/>
                    </a:lnTo>
                    <a:lnTo>
                      <a:pt x="234823" y="508762"/>
                    </a:lnTo>
                    <a:lnTo>
                      <a:pt x="235204" y="508762"/>
                    </a:lnTo>
                    <a:lnTo>
                      <a:pt x="235204" y="508381"/>
                    </a:lnTo>
                    <a:lnTo>
                      <a:pt x="234823" y="506857"/>
                    </a:lnTo>
                    <a:lnTo>
                      <a:pt x="233299" y="501142"/>
                    </a:lnTo>
                    <a:lnTo>
                      <a:pt x="230886" y="491490"/>
                    </a:lnTo>
                    <a:lnTo>
                      <a:pt x="228600" y="480949"/>
                    </a:lnTo>
                    <a:lnTo>
                      <a:pt x="225679" y="469900"/>
                    </a:lnTo>
                    <a:lnTo>
                      <a:pt x="222758" y="459359"/>
                    </a:lnTo>
                    <a:lnTo>
                      <a:pt x="220853" y="451231"/>
                    </a:lnTo>
                    <a:lnTo>
                      <a:pt x="219456" y="445516"/>
                    </a:lnTo>
                    <a:lnTo>
                      <a:pt x="216027" y="452628"/>
                    </a:lnTo>
                    <a:lnTo>
                      <a:pt x="213614" y="456946"/>
                    </a:lnTo>
                    <a:lnTo>
                      <a:pt x="211201" y="460883"/>
                    </a:lnTo>
                    <a:lnTo>
                      <a:pt x="209296" y="466598"/>
                    </a:lnTo>
                    <a:lnTo>
                      <a:pt x="206502" y="460883"/>
                    </a:lnTo>
                    <a:lnTo>
                      <a:pt x="203581" y="451231"/>
                    </a:lnTo>
                    <a:lnTo>
                      <a:pt x="201676" y="440182"/>
                    </a:lnTo>
                    <a:lnTo>
                      <a:pt x="199771" y="428244"/>
                    </a:lnTo>
                    <a:lnTo>
                      <a:pt x="196850" y="403733"/>
                    </a:lnTo>
                    <a:lnTo>
                      <a:pt x="195961" y="393573"/>
                    </a:lnTo>
                    <a:lnTo>
                      <a:pt x="195961" y="384937"/>
                    </a:lnTo>
                    <a:lnTo>
                      <a:pt x="192532" y="395986"/>
                    </a:lnTo>
                    <a:lnTo>
                      <a:pt x="190119" y="407035"/>
                    </a:lnTo>
                    <a:lnTo>
                      <a:pt x="186817" y="415671"/>
                    </a:lnTo>
                    <a:lnTo>
                      <a:pt x="185293" y="418084"/>
                    </a:lnTo>
                    <a:lnTo>
                      <a:pt x="183896" y="418592"/>
                    </a:lnTo>
                    <a:lnTo>
                      <a:pt x="182880" y="407543"/>
                    </a:lnTo>
                    <a:lnTo>
                      <a:pt x="181483" y="397510"/>
                    </a:lnTo>
                    <a:lnTo>
                      <a:pt x="177165" y="378206"/>
                    </a:lnTo>
                    <a:lnTo>
                      <a:pt x="172847" y="359029"/>
                    </a:lnTo>
                    <a:lnTo>
                      <a:pt x="171450" y="349504"/>
                    </a:lnTo>
                    <a:lnTo>
                      <a:pt x="170942" y="337947"/>
                    </a:lnTo>
                    <a:lnTo>
                      <a:pt x="171450" y="334137"/>
                    </a:lnTo>
                    <a:lnTo>
                      <a:pt x="171450" y="332232"/>
                    </a:lnTo>
                    <a:lnTo>
                      <a:pt x="170942" y="331216"/>
                    </a:lnTo>
                    <a:lnTo>
                      <a:pt x="170434" y="331724"/>
                    </a:lnTo>
                    <a:lnTo>
                      <a:pt x="167640" y="336042"/>
                    </a:lnTo>
                    <a:lnTo>
                      <a:pt x="163703" y="341757"/>
                    </a:lnTo>
                    <a:lnTo>
                      <a:pt x="159385" y="349504"/>
                    </a:lnTo>
                    <a:lnTo>
                      <a:pt x="154559" y="356235"/>
                    </a:lnTo>
                    <a:lnTo>
                      <a:pt x="149860" y="360553"/>
                    </a:lnTo>
                    <a:lnTo>
                      <a:pt x="147447" y="360934"/>
                    </a:lnTo>
                    <a:lnTo>
                      <a:pt x="145034" y="360934"/>
                    </a:lnTo>
                    <a:lnTo>
                      <a:pt x="146431" y="344170"/>
                    </a:lnTo>
                    <a:lnTo>
                      <a:pt x="149860" y="326390"/>
                    </a:lnTo>
                    <a:lnTo>
                      <a:pt x="153670" y="308229"/>
                    </a:lnTo>
                    <a:lnTo>
                      <a:pt x="159385" y="289941"/>
                    </a:lnTo>
                    <a:lnTo>
                      <a:pt x="166624" y="271272"/>
                    </a:lnTo>
                    <a:lnTo>
                      <a:pt x="173863" y="254000"/>
                    </a:lnTo>
                    <a:lnTo>
                      <a:pt x="181483" y="237617"/>
                    </a:lnTo>
                    <a:lnTo>
                      <a:pt x="190119" y="222758"/>
                    </a:lnTo>
                    <a:lnTo>
                      <a:pt x="189611" y="220345"/>
                    </a:lnTo>
                    <a:lnTo>
                      <a:pt x="188722" y="218948"/>
                    </a:lnTo>
                    <a:lnTo>
                      <a:pt x="186817" y="218948"/>
                    </a:lnTo>
                    <a:lnTo>
                      <a:pt x="184404" y="218948"/>
                    </a:lnTo>
                    <a:lnTo>
                      <a:pt x="176657" y="219837"/>
                    </a:lnTo>
                    <a:lnTo>
                      <a:pt x="172847" y="219837"/>
                    </a:lnTo>
                    <a:lnTo>
                      <a:pt x="167640" y="218948"/>
                    </a:lnTo>
                    <a:lnTo>
                      <a:pt x="169037" y="215011"/>
                    </a:lnTo>
                    <a:lnTo>
                      <a:pt x="171958" y="211201"/>
                    </a:lnTo>
                    <a:lnTo>
                      <a:pt x="175260" y="205994"/>
                    </a:lnTo>
                    <a:lnTo>
                      <a:pt x="180086" y="200660"/>
                    </a:lnTo>
                    <a:lnTo>
                      <a:pt x="190627" y="188722"/>
                    </a:lnTo>
                    <a:lnTo>
                      <a:pt x="203581" y="175768"/>
                    </a:lnTo>
                    <a:lnTo>
                      <a:pt x="217551" y="163195"/>
                    </a:lnTo>
                    <a:lnTo>
                      <a:pt x="230886" y="151765"/>
                    </a:lnTo>
                    <a:lnTo>
                      <a:pt x="243840" y="141605"/>
                    </a:lnTo>
                    <a:lnTo>
                      <a:pt x="249174" y="137795"/>
                    </a:lnTo>
                    <a:lnTo>
                      <a:pt x="254000" y="134366"/>
                    </a:lnTo>
                    <a:lnTo>
                      <a:pt x="248666" y="132461"/>
                    </a:lnTo>
                    <a:lnTo>
                      <a:pt x="242443" y="132080"/>
                    </a:lnTo>
                    <a:lnTo>
                      <a:pt x="234823" y="132461"/>
                    </a:lnTo>
                    <a:lnTo>
                      <a:pt x="225679" y="132461"/>
                    </a:lnTo>
                    <a:lnTo>
                      <a:pt x="235712" y="121031"/>
                    </a:lnTo>
                    <a:lnTo>
                      <a:pt x="246761" y="110871"/>
                    </a:lnTo>
                    <a:lnTo>
                      <a:pt x="259207" y="102743"/>
                    </a:lnTo>
                    <a:lnTo>
                      <a:pt x="272669" y="95504"/>
                    </a:lnTo>
                    <a:lnTo>
                      <a:pt x="287528" y="89281"/>
                    </a:lnTo>
                    <a:lnTo>
                      <a:pt x="302895" y="84074"/>
                    </a:lnTo>
                    <a:lnTo>
                      <a:pt x="335153" y="74422"/>
                    </a:lnTo>
                    <a:lnTo>
                      <a:pt x="332232" y="67183"/>
                    </a:lnTo>
                    <a:lnTo>
                      <a:pt x="326898" y="60960"/>
                    </a:lnTo>
                    <a:lnTo>
                      <a:pt x="319786" y="53848"/>
                    </a:lnTo>
                    <a:lnTo>
                      <a:pt x="314960" y="49911"/>
                    </a:lnTo>
                    <a:lnTo>
                      <a:pt x="309118" y="45085"/>
                    </a:lnTo>
                    <a:lnTo>
                      <a:pt x="316865" y="48006"/>
                    </a:lnTo>
                    <a:lnTo>
                      <a:pt x="324485" y="49403"/>
                    </a:lnTo>
                    <a:lnTo>
                      <a:pt x="341757" y="51435"/>
                    </a:lnTo>
                    <a:lnTo>
                      <a:pt x="359156" y="53340"/>
                    </a:lnTo>
                    <a:lnTo>
                      <a:pt x="366776" y="55245"/>
                    </a:lnTo>
                    <a:lnTo>
                      <a:pt x="374015" y="58166"/>
                    </a:lnTo>
                    <a:lnTo>
                      <a:pt x="374015" y="47117"/>
                    </a:lnTo>
                    <a:lnTo>
                      <a:pt x="373507" y="35052"/>
                    </a:lnTo>
                    <a:lnTo>
                      <a:pt x="374015" y="24511"/>
                    </a:lnTo>
                    <a:lnTo>
                      <a:pt x="374904" y="19685"/>
                    </a:lnTo>
                    <a:lnTo>
                      <a:pt x="376809" y="16383"/>
                    </a:lnTo>
                    <a:lnTo>
                      <a:pt x="383540" y="19177"/>
                    </a:lnTo>
                    <a:lnTo>
                      <a:pt x="389382" y="23114"/>
                    </a:lnTo>
                    <a:lnTo>
                      <a:pt x="398907" y="32639"/>
                    </a:lnTo>
                    <a:lnTo>
                      <a:pt x="408051" y="43180"/>
                    </a:lnTo>
                    <a:lnTo>
                      <a:pt x="412877" y="48006"/>
                    </a:lnTo>
                    <a:lnTo>
                      <a:pt x="418592" y="51816"/>
                    </a:lnTo>
                    <a:lnTo>
                      <a:pt x="439801" y="25908"/>
                    </a:lnTo>
                    <a:lnTo>
                      <a:pt x="445516" y="20193"/>
                    </a:lnTo>
                    <a:lnTo>
                      <a:pt x="452247" y="14859"/>
                    </a:lnTo>
                    <a:lnTo>
                      <a:pt x="458978" y="10160"/>
                    </a:lnTo>
                    <a:lnTo>
                      <a:pt x="467106" y="6223"/>
                    </a:lnTo>
                    <a:lnTo>
                      <a:pt x="467614" y="13462"/>
                    </a:lnTo>
                    <a:lnTo>
                      <a:pt x="467106" y="19177"/>
                    </a:lnTo>
                    <a:lnTo>
                      <a:pt x="465201" y="24511"/>
                    </a:lnTo>
                    <a:lnTo>
                      <a:pt x="463296" y="28829"/>
                    </a:lnTo>
                    <a:lnTo>
                      <a:pt x="458470" y="36449"/>
                    </a:lnTo>
                    <a:lnTo>
                      <a:pt x="329311" y="508381"/>
                    </a:lnTo>
                    <a:lnTo>
                      <a:pt x="330835" y="518414"/>
                    </a:lnTo>
                    <a:lnTo>
                      <a:pt x="330327" y="529971"/>
                    </a:lnTo>
                    <a:lnTo>
                      <a:pt x="328422" y="541528"/>
                    </a:lnTo>
                    <a:lnTo>
                      <a:pt x="323088" y="564515"/>
                    </a:lnTo>
                    <a:lnTo>
                      <a:pt x="320675" y="576072"/>
                    </a:lnTo>
                    <a:lnTo>
                      <a:pt x="318770" y="586105"/>
                    </a:lnTo>
                    <a:lnTo>
                      <a:pt x="316357" y="588010"/>
                    </a:lnTo>
                    <a:lnTo>
                      <a:pt x="314452" y="589026"/>
                    </a:lnTo>
                    <a:lnTo>
                      <a:pt x="313055" y="588518"/>
                    </a:lnTo>
                    <a:lnTo>
                      <a:pt x="312039" y="588010"/>
                    </a:lnTo>
                    <a:lnTo>
                      <a:pt x="310642" y="585089"/>
                    </a:lnTo>
                    <a:lnTo>
                      <a:pt x="308737" y="583692"/>
                    </a:lnTo>
                    <a:lnTo>
                      <a:pt x="306324" y="582803"/>
                    </a:lnTo>
                    <a:lnTo>
                      <a:pt x="306832" y="570230"/>
                    </a:lnTo>
                    <a:lnTo>
                      <a:pt x="308229" y="558800"/>
                    </a:lnTo>
                    <a:lnTo>
                      <a:pt x="310642" y="548640"/>
                    </a:lnTo>
                    <a:lnTo>
                      <a:pt x="313563" y="538607"/>
                    </a:lnTo>
                    <a:lnTo>
                      <a:pt x="320167" y="519430"/>
                    </a:lnTo>
                    <a:lnTo>
                      <a:pt x="323088" y="509778"/>
                    </a:lnTo>
                    <a:lnTo>
                      <a:pt x="325501" y="499237"/>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3" name="Freeform 92"/>
              <p:cNvSpPr/>
              <p:nvPr/>
            </p:nvSpPr>
            <p:spPr>
              <a:xfrm>
                <a:off x="1266190" y="4669790"/>
                <a:ext cx="74931" cy="261621"/>
              </a:xfrm>
              <a:custGeom>
                <a:avLst/>
                <a:gdLst/>
                <a:ahLst/>
                <a:cxnLst/>
                <a:rect l="0" t="0" r="0" b="0"/>
                <a:pathLst>
                  <a:path w="74931" h="261621">
                    <a:moveTo>
                      <a:pt x="35560" y="0"/>
                    </a:moveTo>
                    <a:lnTo>
                      <a:pt x="31750" y="11430"/>
                    </a:lnTo>
                    <a:lnTo>
                      <a:pt x="27940" y="22860"/>
                    </a:lnTo>
                    <a:lnTo>
                      <a:pt x="22860" y="34290"/>
                    </a:lnTo>
                    <a:lnTo>
                      <a:pt x="19050" y="44450"/>
                    </a:lnTo>
                    <a:lnTo>
                      <a:pt x="19050" y="49530"/>
                    </a:lnTo>
                    <a:lnTo>
                      <a:pt x="16510" y="54610"/>
                    </a:lnTo>
                    <a:lnTo>
                      <a:pt x="15240" y="60960"/>
                    </a:lnTo>
                    <a:lnTo>
                      <a:pt x="15240" y="68580"/>
                    </a:lnTo>
                    <a:lnTo>
                      <a:pt x="10160" y="86360"/>
                    </a:lnTo>
                    <a:lnTo>
                      <a:pt x="7620" y="105410"/>
                    </a:lnTo>
                    <a:lnTo>
                      <a:pt x="5080" y="124460"/>
                    </a:lnTo>
                    <a:lnTo>
                      <a:pt x="2540" y="142240"/>
                    </a:lnTo>
                    <a:lnTo>
                      <a:pt x="1270" y="149860"/>
                    </a:lnTo>
                    <a:lnTo>
                      <a:pt x="0" y="156210"/>
                    </a:lnTo>
                    <a:lnTo>
                      <a:pt x="0" y="161290"/>
                    </a:lnTo>
                    <a:lnTo>
                      <a:pt x="0" y="163830"/>
                    </a:lnTo>
                    <a:lnTo>
                      <a:pt x="0" y="168910"/>
                    </a:lnTo>
                    <a:lnTo>
                      <a:pt x="1270" y="175260"/>
                    </a:lnTo>
                    <a:lnTo>
                      <a:pt x="6350" y="187960"/>
                    </a:lnTo>
                    <a:lnTo>
                      <a:pt x="12700" y="201930"/>
                    </a:lnTo>
                    <a:lnTo>
                      <a:pt x="20320" y="215900"/>
                    </a:lnTo>
                    <a:lnTo>
                      <a:pt x="29210" y="229870"/>
                    </a:lnTo>
                    <a:lnTo>
                      <a:pt x="38100" y="241300"/>
                    </a:lnTo>
                    <a:lnTo>
                      <a:pt x="45720" y="252730"/>
                    </a:lnTo>
                    <a:lnTo>
                      <a:pt x="50800" y="261620"/>
                    </a:lnTo>
                    <a:lnTo>
                      <a:pt x="58420" y="245110"/>
                    </a:lnTo>
                    <a:lnTo>
                      <a:pt x="63500" y="231140"/>
                    </a:lnTo>
                    <a:lnTo>
                      <a:pt x="68580" y="215900"/>
                    </a:lnTo>
                    <a:lnTo>
                      <a:pt x="71120" y="199390"/>
                    </a:lnTo>
                    <a:lnTo>
                      <a:pt x="73660" y="184150"/>
                    </a:lnTo>
                    <a:lnTo>
                      <a:pt x="74930" y="167640"/>
                    </a:lnTo>
                    <a:lnTo>
                      <a:pt x="74930" y="151130"/>
                    </a:lnTo>
                    <a:lnTo>
                      <a:pt x="73660" y="134620"/>
                    </a:lnTo>
                    <a:lnTo>
                      <a:pt x="72391" y="119380"/>
                    </a:lnTo>
                    <a:lnTo>
                      <a:pt x="69850" y="100330"/>
                    </a:lnTo>
                    <a:lnTo>
                      <a:pt x="66041" y="80010"/>
                    </a:lnTo>
                    <a:lnTo>
                      <a:pt x="62230" y="59690"/>
                    </a:lnTo>
                    <a:lnTo>
                      <a:pt x="57150" y="40640"/>
                    </a:lnTo>
                    <a:lnTo>
                      <a:pt x="50800" y="24130"/>
                    </a:lnTo>
                    <a:lnTo>
                      <a:pt x="43180" y="10160"/>
                    </a:lnTo>
                    <a:lnTo>
                      <a:pt x="39370" y="3810"/>
                    </a:lnTo>
                    <a:close/>
                  </a:path>
                </a:pathLst>
              </a:custGeom>
              <a:solidFill>
                <a:schemeClr val="accent1">
                  <a:alpha val="0"/>
                </a:schemeClr>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4" name="Freeform 93"/>
              <p:cNvSpPr/>
              <p:nvPr/>
            </p:nvSpPr>
            <p:spPr>
              <a:xfrm>
                <a:off x="889000" y="3086100"/>
                <a:ext cx="756921" cy="2331721"/>
              </a:xfrm>
              <a:custGeom>
                <a:avLst/>
                <a:gdLst/>
                <a:ahLst/>
                <a:cxnLst/>
                <a:rect l="0" t="0" r="0" b="0"/>
                <a:pathLst>
                  <a:path w="756921" h="2331721">
                    <a:moveTo>
                      <a:pt x="454660" y="45720"/>
                    </a:moveTo>
                    <a:lnTo>
                      <a:pt x="454660" y="45720"/>
                    </a:lnTo>
                    <a:lnTo>
                      <a:pt x="454660" y="45720"/>
                    </a:lnTo>
                    <a:lnTo>
                      <a:pt x="457200" y="44450"/>
                    </a:lnTo>
                    <a:lnTo>
                      <a:pt x="461010" y="43180"/>
                    </a:lnTo>
                    <a:lnTo>
                      <a:pt x="464820" y="40640"/>
                    </a:lnTo>
                    <a:lnTo>
                      <a:pt x="468630" y="36830"/>
                    </a:lnTo>
                    <a:lnTo>
                      <a:pt x="480060" y="27940"/>
                    </a:lnTo>
                    <a:lnTo>
                      <a:pt x="491490" y="19050"/>
                    </a:lnTo>
                    <a:lnTo>
                      <a:pt x="502920" y="10160"/>
                    </a:lnTo>
                    <a:lnTo>
                      <a:pt x="514350" y="3810"/>
                    </a:lnTo>
                    <a:lnTo>
                      <a:pt x="518160" y="2540"/>
                    </a:lnTo>
                    <a:lnTo>
                      <a:pt x="521970" y="0"/>
                    </a:lnTo>
                    <a:lnTo>
                      <a:pt x="534670" y="0"/>
                    </a:lnTo>
                    <a:lnTo>
                      <a:pt x="530860" y="13970"/>
                    </a:lnTo>
                    <a:lnTo>
                      <a:pt x="525780" y="26670"/>
                    </a:lnTo>
                    <a:lnTo>
                      <a:pt x="520700" y="39370"/>
                    </a:lnTo>
                    <a:lnTo>
                      <a:pt x="515620" y="52070"/>
                    </a:lnTo>
                    <a:lnTo>
                      <a:pt x="516890" y="52070"/>
                    </a:lnTo>
                    <a:lnTo>
                      <a:pt x="519430" y="52070"/>
                    </a:lnTo>
                    <a:lnTo>
                      <a:pt x="523240" y="50800"/>
                    </a:lnTo>
                    <a:lnTo>
                      <a:pt x="528320" y="49530"/>
                    </a:lnTo>
                    <a:lnTo>
                      <a:pt x="541020" y="46990"/>
                    </a:lnTo>
                    <a:lnTo>
                      <a:pt x="556260" y="45720"/>
                    </a:lnTo>
                    <a:lnTo>
                      <a:pt x="571500" y="44450"/>
                    </a:lnTo>
                    <a:lnTo>
                      <a:pt x="585470" y="44450"/>
                    </a:lnTo>
                    <a:lnTo>
                      <a:pt x="591820" y="45720"/>
                    </a:lnTo>
                    <a:lnTo>
                      <a:pt x="596900" y="48260"/>
                    </a:lnTo>
                    <a:lnTo>
                      <a:pt x="601980" y="50800"/>
                    </a:lnTo>
                    <a:lnTo>
                      <a:pt x="605790" y="54610"/>
                    </a:lnTo>
                    <a:lnTo>
                      <a:pt x="596900" y="59690"/>
                    </a:lnTo>
                    <a:lnTo>
                      <a:pt x="586740" y="63500"/>
                    </a:lnTo>
                    <a:lnTo>
                      <a:pt x="577850" y="67310"/>
                    </a:lnTo>
                    <a:lnTo>
                      <a:pt x="572770" y="71120"/>
                    </a:lnTo>
                    <a:lnTo>
                      <a:pt x="570230" y="74930"/>
                    </a:lnTo>
                    <a:lnTo>
                      <a:pt x="599440" y="77470"/>
                    </a:lnTo>
                    <a:lnTo>
                      <a:pt x="627380" y="78740"/>
                    </a:lnTo>
                    <a:lnTo>
                      <a:pt x="641350" y="81280"/>
                    </a:lnTo>
                    <a:lnTo>
                      <a:pt x="652780" y="85090"/>
                    </a:lnTo>
                    <a:lnTo>
                      <a:pt x="664210" y="90170"/>
                    </a:lnTo>
                    <a:lnTo>
                      <a:pt x="673100" y="96520"/>
                    </a:lnTo>
                    <a:lnTo>
                      <a:pt x="673100" y="106680"/>
                    </a:lnTo>
                    <a:lnTo>
                      <a:pt x="665480" y="105410"/>
                    </a:lnTo>
                    <a:lnTo>
                      <a:pt x="657860" y="105410"/>
                    </a:lnTo>
                    <a:lnTo>
                      <a:pt x="641350" y="107950"/>
                    </a:lnTo>
                    <a:lnTo>
                      <a:pt x="626110" y="110490"/>
                    </a:lnTo>
                    <a:lnTo>
                      <a:pt x="618490" y="111760"/>
                    </a:lnTo>
                    <a:lnTo>
                      <a:pt x="608330" y="113030"/>
                    </a:lnTo>
                    <a:lnTo>
                      <a:pt x="619760" y="118110"/>
                    </a:lnTo>
                    <a:lnTo>
                      <a:pt x="631190" y="124460"/>
                    </a:lnTo>
                    <a:lnTo>
                      <a:pt x="651510" y="138430"/>
                    </a:lnTo>
                    <a:lnTo>
                      <a:pt x="689610" y="167640"/>
                    </a:lnTo>
                    <a:lnTo>
                      <a:pt x="688340" y="171450"/>
                    </a:lnTo>
                    <a:lnTo>
                      <a:pt x="689610" y="173990"/>
                    </a:lnTo>
                    <a:lnTo>
                      <a:pt x="690880" y="177800"/>
                    </a:lnTo>
                    <a:lnTo>
                      <a:pt x="692150" y="179070"/>
                    </a:lnTo>
                    <a:lnTo>
                      <a:pt x="690880" y="181610"/>
                    </a:lnTo>
                    <a:lnTo>
                      <a:pt x="689610" y="182880"/>
                    </a:lnTo>
                    <a:lnTo>
                      <a:pt x="679450" y="179070"/>
                    </a:lnTo>
                    <a:lnTo>
                      <a:pt x="668020" y="175260"/>
                    </a:lnTo>
                    <a:lnTo>
                      <a:pt x="645160" y="168910"/>
                    </a:lnTo>
                    <a:lnTo>
                      <a:pt x="621030" y="162560"/>
                    </a:lnTo>
                    <a:lnTo>
                      <a:pt x="609600" y="158750"/>
                    </a:lnTo>
                    <a:lnTo>
                      <a:pt x="599440" y="154940"/>
                    </a:lnTo>
                    <a:lnTo>
                      <a:pt x="604520" y="163830"/>
                    </a:lnTo>
                    <a:lnTo>
                      <a:pt x="610870" y="172720"/>
                    </a:lnTo>
                    <a:lnTo>
                      <a:pt x="623570" y="190500"/>
                    </a:lnTo>
                    <a:lnTo>
                      <a:pt x="636270" y="207010"/>
                    </a:lnTo>
                    <a:lnTo>
                      <a:pt x="640080" y="217170"/>
                    </a:lnTo>
                    <a:lnTo>
                      <a:pt x="643890" y="228600"/>
                    </a:lnTo>
                    <a:lnTo>
                      <a:pt x="637540" y="229870"/>
                    </a:lnTo>
                    <a:lnTo>
                      <a:pt x="632460" y="228600"/>
                    </a:lnTo>
                    <a:lnTo>
                      <a:pt x="628650" y="227330"/>
                    </a:lnTo>
                    <a:lnTo>
                      <a:pt x="626110" y="224790"/>
                    </a:lnTo>
                    <a:lnTo>
                      <a:pt x="619760" y="218440"/>
                    </a:lnTo>
                    <a:lnTo>
                      <a:pt x="615950" y="217170"/>
                    </a:lnTo>
                    <a:lnTo>
                      <a:pt x="612140" y="215900"/>
                    </a:lnTo>
                    <a:lnTo>
                      <a:pt x="613410" y="233680"/>
                    </a:lnTo>
                    <a:lnTo>
                      <a:pt x="612140" y="251460"/>
                    </a:lnTo>
                    <a:lnTo>
                      <a:pt x="608330" y="289560"/>
                    </a:lnTo>
                    <a:lnTo>
                      <a:pt x="604520" y="307340"/>
                    </a:lnTo>
                    <a:lnTo>
                      <a:pt x="603250" y="323850"/>
                    </a:lnTo>
                    <a:lnTo>
                      <a:pt x="601980" y="339090"/>
                    </a:lnTo>
                    <a:lnTo>
                      <a:pt x="601980" y="351790"/>
                    </a:lnTo>
                    <a:lnTo>
                      <a:pt x="604520" y="360680"/>
                    </a:lnTo>
                    <a:lnTo>
                      <a:pt x="609600" y="368300"/>
                    </a:lnTo>
                    <a:lnTo>
                      <a:pt x="619760" y="386080"/>
                    </a:lnTo>
                    <a:lnTo>
                      <a:pt x="624840" y="394970"/>
                    </a:lnTo>
                    <a:lnTo>
                      <a:pt x="629920" y="405130"/>
                    </a:lnTo>
                    <a:lnTo>
                      <a:pt x="631190" y="415290"/>
                    </a:lnTo>
                    <a:lnTo>
                      <a:pt x="631190" y="427990"/>
                    </a:lnTo>
                    <a:lnTo>
                      <a:pt x="624840" y="434340"/>
                    </a:lnTo>
                    <a:lnTo>
                      <a:pt x="617220" y="440690"/>
                    </a:lnTo>
                    <a:lnTo>
                      <a:pt x="608330" y="445770"/>
                    </a:lnTo>
                    <a:lnTo>
                      <a:pt x="601980" y="450850"/>
                    </a:lnTo>
                    <a:lnTo>
                      <a:pt x="600710" y="454660"/>
                    </a:lnTo>
                    <a:lnTo>
                      <a:pt x="599440" y="458470"/>
                    </a:lnTo>
                    <a:lnTo>
                      <a:pt x="598170" y="468630"/>
                    </a:lnTo>
                    <a:lnTo>
                      <a:pt x="598170" y="478790"/>
                    </a:lnTo>
                    <a:lnTo>
                      <a:pt x="596900" y="482600"/>
                    </a:lnTo>
                    <a:lnTo>
                      <a:pt x="595630" y="486410"/>
                    </a:lnTo>
                    <a:lnTo>
                      <a:pt x="593090" y="490220"/>
                    </a:lnTo>
                    <a:lnTo>
                      <a:pt x="589280" y="492760"/>
                    </a:lnTo>
                    <a:lnTo>
                      <a:pt x="585470" y="495300"/>
                    </a:lnTo>
                    <a:lnTo>
                      <a:pt x="582930" y="499110"/>
                    </a:lnTo>
                    <a:lnTo>
                      <a:pt x="579120" y="508000"/>
                    </a:lnTo>
                    <a:lnTo>
                      <a:pt x="575310" y="518160"/>
                    </a:lnTo>
                    <a:lnTo>
                      <a:pt x="568960" y="539750"/>
                    </a:lnTo>
                    <a:lnTo>
                      <a:pt x="561340" y="558800"/>
                    </a:lnTo>
                    <a:lnTo>
                      <a:pt x="556260" y="568960"/>
                    </a:lnTo>
                    <a:lnTo>
                      <a:pt x="551180" y="576580"/>
                    </a:lnTo>
                    <a:lnTo>
                      <a:pt x="541020" y="579120"/>
                    </a:lnTo>
                    <a:lnTo>
                      <a:pt x="530860" y="579120"/>
                    </a:lnTo>
                    <a:lnTo>
                      <a:pt x="521970" y="580390"/>
                    </a:lnTo>
                    <a:lnTo>
                      <a:pt x="511810" y="582930"/>
                    </a:lnTo>
                    <a:lnTo>
                      <a:pt x="510540" y="593090"/>
                    </a:lnTo>
                    <a:lnTo>
                      <a:pt x="509270" y="601980"/>
                    </a:lnTo>
                    <a:lnTo>
                      <a:pt x="510540" y="610870"/>
                    </a:lnTo>
                    <a:lnTo>
                      <a:pt x="515620" y="618490"/>
                    </a:lnTo>
                    <a:lnTo>
                      <a:pt x="520700" y="617220"/>
                    </a:lnTo>
                    <a:lnTo>
                      <a:pt x="524510" y="614680"/>
                    </a:lnTo>
                    <a:lnTo>
                      <a:pt x="529590" y="608330"/>
                    </a:lnTo>
                    <a:lnTo>
                      <a:pt x="532130" y="604520"/>
                    </a:lnTo>
                    <a:lnTo>
                      <a:pt x="535940" y="601980"/>
                    </a:lnTo>
                    <a:lnTo>
                      <a:pt x="539750" y="599440"/>
                    </a:lnTo>
                    <a:lnTo>
                      <a:pt x="544830" y="599440"/>
                    </a:lnTo>
                    <a:lnTo>
                      <a:pt x="546100" y="608330"/>
                    </a:lnTo>
                    <a:lnTo>
                      <a:pt x="548640" y="618490"/>
                    </a:lnTo>
                    <a:lnTo>
                      <a:pt x="556260" y="640080"/>
                    </a:lnTo>
                    <a:lnTo>
                      <a:pt x="560070" y="650240"/>
                    </a:lnTo>
                    <a:lnTo>
                      <a:pt x="563880" y="659130"/>
                    </a:lnTo>
                    <a:lnTo>
                      <a:pt x="568960" y="666750"/>
                    </a:lnTo>
                    <a:lnTo>
                      <a:pt x="572770" y="673100"/>
                    </a:lnTo>
                    <a:lnTo>
                      <a:pt x="581660" y="678180"/>
                    </a:lnTo>
                    <a:lnTo>
                      <a:pt x="594360" y="684530"/>
                    </a:lnTo>
                    <a:lnTo>
                      <a:pt x="608330" y="690880"/>
                    </a:lnTo>
                    <a:lnTo>
                      <a:pt x="626110" y="697230"/>
                    </a:lnTo>
                    <a:lnTo>
                      <a:pt x="642620" y="704850"/>
                    </a:lnTo>
                    <a:lnTo>
                      <a:pt x="657860" y="711200"/>
                    </a:lnTo>
                    <a:lnTo>
                      <a:pt x="671830" y="717550"/>
                    </a:lnTo>
                    <a:lnTo>
                      <a:pt x="683260" y="723900"/>
                    </a:lnTo>
                    <a:lnTo>
                      <a:pt x="690880" y="731520"/>
                    </a:lnTo>
                    <a:lnTo>
                      <a:pt x="697230" y="741680"/>
                    </a:lnTo>
                    <a:lnTo>
                      <a:pt x="702310" y="751840"/>
                    </a:lnTo>
                    <a:lnTo>
                      <a:pt x="706120" y="763270"/>
                    </a:lnTo>
                    <a:lnTo>
                      <a:pt x="712470" y="788670"/>
                    </a:lnTo>
                    <a:lnTo>
                      <a:pt x="718820" y="814070"/>
                    </a:lnTo>
                    <a:lnTo>
                      <a:pt x="721360" y="831850"/>
                    </a:lnTo>
                    <a:lnTo>
                      <a:pt x="723900" y="849630"/>
                    </a:lnTo>
                    <a:lnTo>
                      <a:pt x="726440" y="887730"/>
                    </a:lnTo>
                    <a:lnTo>
                      <a:pt x="727710" y="928370"/>
                    </a:lnTo>
                    <a:lnTo>
                      <a:pt x="731520" y="947420"/>
                    </a:lnTo>
                    <a:lnTo>
                      <a:pt x="734060" y="966470"/>
                    </a:lnTo>
                    <a:lnTo>
                      <a:pt x="739140" y="984250"/>
                    </a:lnTo>
                    <a:lnTo>
                      <a:pt x="745490" y="1000760"/>
                    </a:lnTo>
                    <a:lnTo>
                      <a:pt x="751840" y="1014730"/>
                    </a:lnTo>
                    <a:lnTo>
                      <a:pt x="755650" y="1029970"/>
                    </a:lnTo>
                    <a:lnTo>
                      <a:pt x="756920" y="1042670"/>
                    </a:lnTo>
                    <a:lnTo>
                      <a:pt x="755650" y="1050290"/>
                    </a:lnTo>
                    <a:lnTo>
                      <a:pt x="753110" y="1057910"/>
                    </a:lnTo>
                    <a:lnTo>
                      <a:pt x="749300" y="1065530"/>
                    </a:lnTo>
                    <a:lnTo>
                      <a:pt x="744220" y="1074420"/>
                    </a:lnTo>
                    <a:lnTo>
                      <a:pt x="736600" y="1082040"/>
                    </a:lnTo>
                    <a:lnTo>
                      <a:pt x="727710" y="1090930"/>
                    </a:lnTo>
                    <a:lnTo>
                      <a:pt x="727710" y="1099820"/>
                    </a:lnTo>
                    <a:lnTo>
                      <a:pt x="730250" y="1109980"/>
                    </a:lnTo>
                    <a:lnTo>
                      <a:pt x="736600" y="1131570"/>
                    </a:lnTo>
                    <a:lnTo>
                      <a:pt x="741680" y="1141730"/>
                    </a:lnTo>
                    <a:lnTo>
                      <a:pt x="744220" y="1151890"/>
                    </a:lnTo>
                    <a:lnTo>
                      <a:pt x="746760" y="1159510"/>
                    </a:lnTo>
                    <a:lnTo>
                      <a:pt x="746760" y="1165860"/>
                    </a:lnTo>
                    <a:lnTo>
                      <a:pt x="745490" y="1172210"/>
                    </a:lnTo>
                    <a:lnTo>
                      <a:pt x="741680" y="1179830"/>
                    </a:lnTo>
                    <a:lnTo>
                      <a:pt x="735330" y="1188720"/>
                    </a:lnTo>
                    <a:lnTo>
                      <a:pt x="730250" y="1197610"/>
                    </a:lnTo>
                    <a:lnTo>
                      <a:pt x="717550" y="1217930"/>
                    </a:lnTo>
                    <a:lnTo>
                      <a:pt x="712470" y="1225550"/>
                    </a:lnTo>
                    <a:lnTo>
                      <a:pt x="708660" y="1233170"/>
                    </a:lnTo>
                    <a:lnTo>
                      <a:pt x="706120" y="1239520"/>
                    </a:lnTo>
                    <a:lnTo>
                      <a:pt x="706120" y="1245870"/>
                    </a:lnTo>
                    <a:lnTo>
                      <a:pt x="704850" y="1261110"/>
                    </a:lnTo>
                    <a:lnTo>
                      <a:pt x="704850" y="1277620"/>
                    </a:lnTo>
                    <a:lnTo>
                      <a:pt x="704850" y="1296670"/>
                    </a:lnTo>
                    <a:lnTo>
                      <a:pt x="706120" y="1334770"/>
                    </a:lnTo>
                    <a:lnTo>
                      <a:pt x="706120" y="1353820"/>
                    </a:lnTo>
                    <a:lnTo>
                      <a:pt x="704850" y="1371600"/>
                    </a:lnTo>
                    <a:lnTo>
                      <a:pt x="704850" y="1375410"/>
                    </a:lnTo>
                    <a:lnTo>
                      <a:pt x="702310" y="1380490"/>
                    </a:lnTo>
                    <a:lnTo>
                      <a:pt x="698500" y="1391920"/>
                    </a:lnTo>
                    <a:lnTo>
                      <a:pt x="694690" y="1403350"/>
                    </a:lnTo>
                    <a:lnTo>
                      <a:pt x="692150" y="1413510"/>
                    </a:lnTo>
                    <a:lnTo>
                      <a:pt x="690880" y="1430020"/>
                    </a:lnTo>
                    <a:lnTo>
                      <a:pt x="692150" y="1445260"/>
                    </a:lnTo>
                    <a:lnTo>
                      <a:pt x="693420" y="1475740"/>
                    </a:lnTo>
                    <a:lnTo>
                      <a:pt x="694690" y="1488440"/>
                    </a:lnTo>
                    <a:lnTo>
                      <a:pt x="694690" y="1502410"/>
                    </a:lnTo>
                    <a:lnTo>
                      <a:pt x="694690" y="1515110"/>
                    </a:lnTo>
                    <a:lnTo>
                      <a:pt x="692150" y="1526540"/>
                    </a:lnTo>
                    <a:lnTo>
                      <a:pt x="688340" y="1529080"/>
                    </a:lnTo>
                    <a:lnTo>
                      <a:pt x="683260" y="1531620"/>
                    </a:lnTo>
                    <a:lnTo>
                      <a:pt x="678180" y="1532890"/>
                    </a:lnTo>
                    <a:lnTo>
                      <a:pt x="670560" y="1532890"/>
                    </a:lnTo>
                    <a:lnTo>
                      <a:pt x="670560" y="1567180"/>
                    </a:lnTo>
                    <a:lnTo>
                      <a:pt x="669290" y="1602740"/>
                    </a:lnTo>
                    <a:lnTo>
                      <a:pt x="666750" y="1638300"/>
                    </a:lnTo>
                    <a:lnTo>
                      <a:pt x="662940" y="1673860"/>
                    </a:lnTo>
                    <a:lnTo>
                      <a:pt x="660400" y="1695450"/>
                    </a:lnTo>
                    <a:lnTo>
                      <a:pt x="656590" y="1714500"/>
                    </a:lnTo>
                    <a:lnTo>
                      <a:pt x="646430" y="1756410"/>
                    </a:lnTo>
                    <a:lnTo>
                      <a:pt x="636270" y="1795780"/>
                    </a:lnTo>
                    <a:lnTo>
                      <a:pt x="633730" y="1817370"/>
                    </a:lnTo>
                    <a:lnTo>
                      <a:pt x="631190" y="1838960"/>
                    </a:lnTo>
                    <a:lnTo>
                      <a:pt x="631190" y="1866900"/>
                    </a:lnTo>
                    <a:lnTo>
                      <a:pt x="631190" y="1893570"/>
                    </a:lnTo>
                    <a:lnTo>
                      <a:pt x="633730" y="1918970"/>
                    </a:lnTo>
                    <a:lnTo>
                      <a:pt x="636270" y="1943100"/>
                    </a:lnTo>
                    <a:lnTo>
                      <a:pt x="638810" y="1991360"/>
                    </a:lnTo>
                    <a:lnTo>
                      <a:pt x="638810" y="2018030"/>
                    </a:lnTo>
                    <a:lnTo>
                      <a:pt x="637540" y="2044700"/>
                    </a:lnTo>
                    <a:lnTo>
                      <a:pt x="637540" y="2053590"/>
                    </a:lnTo>
                    <a:lnTo>
                      <a:pt x="637540" y="2066290"/>
                    </a:lnTo>
                    <a:lnTo>
                      <a:pt x="636270" y="2081530"/>
                    </a:lnTo>
                    <a:lnTo>
                      <a:pt x="636270" y="2099310"/>
                    </a:lnTo>
                    <a:lnTo>
                      <a:pt x="633730" y="2132330"/>
                    </a:lnTo>
                    <a:lnTo>
                      <a:pt x="633730" y="2147570"/>
                    </a:lnTo>
                    <a:lnTo>
                      <a:pt x="631190" y="2160270"/>
                    </a:lnTo>
                    <a:lnTo>
                      <a:pt x="627380" y="2170430"/>
                    </a:lnTo>
                    <a:lnTo>
                      <a:pt x="623570" y="2180590"/>
                    </a:lnTo>
                    <a:lnTo>
                      <a:pt x="613410" y="2198370"/>
                    </a:lnTo>
                    <a:lnTo>
                      <a:pt x="609600" y="2207260"/>
                    </a:lnTo>
                    <a:lnTo>
                      <a:pt x="608330" y="2216150"/>
                    </a:lnTo>
                    <a:lnTo>
                      <a:pt x="609600" y="2226310"/>
                    </a:lnTo>
                    <a:lnTo>
                      <a:pt x="612140" y="2231390"/>
                    </a:lnTo>
                    <a:lnTo>
                      <a:pt x="615950" y="2237740"/>
                    </a:lnTo>
                    <a:lnTo>
                      <a:pt x="605790" y="2251710"/>
                    </a:lnTo>
                    <a:lnTo>
                      <a:pt x="594360" y="2266950"/>
                    </a:lnTo>
                    <a:lnTo>
                      <a:pt x="581660" y="2283460"/>
                    </a:lnTo>
                    <a:lnTo>
                      <a:pt x="567690" y="2298700"/>
                    </a:lnTo>
                    <a:lnTo>
                      <a:pt x="551180" y="2312670"/>
                    </a:lnTo>
                    <a:lnTo>
                      <a:pt x="543560" y="2317750"/>
                    </a:lnTo>
                    <a:lnTo>
                      <a:pt x="533400" y="2324100"/>
                    </a:lnTo>
                    <a:lnTo>
                      <a:pt x="524510" y="2326640"/>
                    </a:lnTo>
                    <a:lnTo>
                      <a:pt x="514350" y="2329180"/>
                    </a:lnTo>
                    <a:lnTo>
                      <a:pt x="504190" y="2331720"/>
                    </a:lnTo>
                    <a:lnTo>
                      <a:pt x="492760" y="2330450"/>
                    </a:lnTo>
                    <a:lnTo>
                      <a:pt x="478790" y="2329180"/>
                    </a:lnTo>
                    <a:lnTo>
                      <a:pt x="462280" y="2326640"/>
                    </a:lnTo>
                    <a:lnTo>
                      <a:pt x="445770" y="2322830"/>
                    </a:lnTo>
                    <a:lnTo>
                      <a:pt x="429260" y="2316480"/>
                    </a:lnTo>
                    <a:lnTo>
                      <a:pt x="414020" y="2311400"/>
                    </a:lnTo>
                    <a:lnTo>
                      <a:pt x="400050" y="2303780"/>
                    </a:lnTo>
                    <a:lnTo>
                      <a:pt x="389890" y="2294890"/>
                    </a:lnTo>
                    <a:lnTo>
                      <a:pt x="386080" y="2291080"/>
                    </a:lnTo>
                    <a:lnTo>
                      <a:pt x="383540" y="2286000"/>
                    </a:lnTo>
                    <a:lnTo>
                      <a:pt x="381000" y="2277110"/>
                    </a:lnTo>
                    <a:lnTo>
                      <a:pt x="378460" y="2269490"/>
                    </a:lnTo>
                    <a:lnTo>
                      <a:pt x="379730" y="2254250"/>
                    </a:lnTo>
                    <a:lnTo>
                      <a:pt x="382270" y="2237740"/>
                    </a:lnTo>
                    <a:lnTo>
                      <a:pt x="387350" y="2221230"/>
                    </a:lnTo>
                    <a:lnTo>
                      <a:pt x="401320" y="2190750"/>
                    </a:lnTo>
                    <a:lnTo>
                      <a:pt x="406400" y="2175510"/>
                    </a:lnTo>
                    <a:lnTo>
                      <a:pt x="408940" y="2162810"/>
                    </a:lnTo>
                    <a:lnTo>
                      <a:pt x="397510" y="2171700"/>
                    </a:lnTo>
                    <a:lnTo>
                      <a:pt x="386080" y="2179320"/>
                    </a:lnTo>
                    <a:lnTo>
                      <a:pt x="379730" y="2172970"/>
                    </a:lnTo>
                    <a:lnTo>
                      <a:pt x="393700" y="2133600"/>
                    </a:lnTo>
                    <a:lnTo>
                      <a:pt x="398780" y="2113280"/>
                    </a:lnTo>
                    <a:lnTo>
                      <a:pt x="405130" y="2094230"/>
                    </a:lnTo>
                    <a:lnTo>
                      <a:pt x="410210" y="2072640"/>
                    </a:lnTo>
                    <a:lnTo>
                      <a:pt x="414020" y="2049780"/>
                    </a:lnTo>
                    <a:lnTo>
                      <a:pt x="415290" y="2025650"/>
                    </a:lnTo>
                    <a:lnTo>
                      <a:pt x="415290" y="1998980"/>
                    </a:lnTo>
                    <a:lnTo>
                      <a:pt x="411480" y="2006600"/>
                    </a:lnTo>
                    <a:lnTo>
                      <a:pt x="410210" y="2015490"/>
                    </a:lnTo>
                    <a:lnTo>
                      <a:pt x="408940" y="2025650"/>
                    </a:lnTo>
                    <a:lnTo>
                      <a:pt x="408940" y="2035810"/>
                    </a:lnTo>
                    <a:lnTo>
                      <a:pt x="407670" y="2056130"/>
                    </a:lnTo>
                    <a:lnTo>
                      <a:pt x="405130" y="2065020"/>
                    </a:lnTo>
                    <a:lnTo>
                      <a:pt x="402590" y="2072640"/>
                    </a:lnTo>
                    <a:lnTo>
                      <a:pt x="401320" y="2075180"/>
                    </a:lnTo>
                    <a:lnTo>
                      <a:pt x="398780" y="2077720"/>
                    </a:lnTo>
                    <a:lnTo>
                      <a:pt x="392430" y="2084070"/>
                    </a:lnTo>
                    <a:lnTo>
                      <a:pt x="383540" y="2091690"/>
                    </a:lnTo>
                    <a:lnTo>
                      <a:pt x="373380" y="2100580"/>
                    </a:lnTo>
                    <a:lnTo>
                      <a:pt x="361950" y="2109470"/>
                    </a:lnTo>
                    <a:lnTo>
                      <a:pt x="353060" y="2118360"/>
                    </a:lnTo>
                    <a:lnTo>
                      <a:pt x="344170" y="2125980"/>
                    </a:lnTo>
                    <a:lnTo>
                      <a:pt x="340360" y="2128520"/>
                    </a:lnTo>
                    <a:lnTo>
                      <a:pt x="337820" y="2131060"/>
                    </a:lnTo>
                    <a:lnTo>
                      <a:pt x="326390" y="2147570"/>
                    </a:lnTo>
                    <a:lnTo>
                      <a:pt x="314960" y="2164080"/>
                    </a:lnTo>
                    <a:lnTo>
                      <a:pt x="304800" y="2180590"/>
                    </a:lnTo>
                    <a:lnTo>
                      <a:pt x="293370" y="2197100"/>
                    </a:lnTo>
                    <a:lnTo>
                      <a:pt x="280670" y="2212340"/>
                    </a:lnTo>
                    <a:lnTo>
                      <a:pt x="273050" y="2219960"/>
                    </a:lnTo>
                    <a:lnTo>
                      <a:pt x="265430" y="2226310"/>
                    </a:lnTo>
                    <a:lnTo>
                      <a:pt x="257810" y="2231390"/>
                    </a:lnTo>
                    <a:lnTo>
                      <a:pt x="247650" y="2235200"/>
                    </a:lnTo>
                    <a:lnTo>
                      <a:pt x="237490" y="2239010"/>
                    </a:lnTo>
                    <a:lnTo>
                      <a:pt x="226060" y="2240280"/>
                    </a:lnTo>
                    <a:lnTo>
                      <a:pt x="193040" y="2245360"/>
                    </a:lnTo>
                    <a:lnTo>
                      <a:pt x="158750" y="2246630"/>
                    </a:lnTo>
                    <a:lnTo>
                      <a:pt x="142240" y="2245360"/>
                    </a:lnTo>
                    <a:lnTo>
                      <a:pt x="127000" y="2244090"/>
                    </a:lnTo>
                    <a:lnTo>
                      <a:pt x="113030" y="2240280"/>
                    </a:lnTo>
                    <a:lnTo>
                      <a:pt x="100330" y="2233930"/>
                    </a:lnTo>
                    <a:lnTo>
                      <a:pt x="96520" y="2227580"/>
                    </a:lnTo>
                    <a:lnTo>
                      <a:pt x="92710" y="2219960"/>
                    </a:lnTo>
                    <a:lnTo>
                      <a:pt x="90170" y="2212340"/>
                    </a:lnTo>
                    <a:lnTo>
                      <a:pt x="87630" y="2204720"/>
                    </a:lnTo>
                    <a:lnTo>
                      <a:pt x="93980" y="2193290"/>
                    </a:lnTo>
                    <a:lnTo>
                      <a:pt x="101600" y="2178050"/>
                    </a:lnTo>
                    <a:lnTo>
                      <a:pt x="109220" y="2161540"/>
                    </a:lnTo>
                    <a:lnTo>
                      <a:pt x="116840" y="2143760"/>
                    </a:lnTo>
                    <a:lnTo>
                      <a:pt x="124460" y="2125980"/>
                    </a:lnTo>
                    <a:lnTo>
                      <a:pt x="132080" y="2108200"/>
                    </a:lnTo>
                    <a:lnTo>
                      <a:pt x="138430" y="2095500"/>
                    </a:lnTo>
                    <a:lnTo>
                      <a:pt x="142240" y="2090420"/>
                    </a:lnTo>
                    <a:lnTo>
                      <a:pt x="144780" y="2086610"/>
                    </a:lnTo>
                    <a:lnTo>
                      <a:pt x="163830" y="2068830"/>
                    </a:lnTo>
                    <a:lnTo>
                      <a:pt x="182880" y="2052320"/>
                    </a:lnTo>
                    <a:lnTo>
                      <a:pt x="203200" y="2037080"/>
                    </a:lnTo>
                    <a:lnTo>
                      <a:pt x="222250" y="2021840"/>
                    </a:lnTo>
                    <a:lnTo>
                      <a:pt x="217170" y="2010410"/>
                    </a:lnTo>
                    <a:lnTo>
                      <a:pt x="210820" y="1998980"/>
                    </a:lnTo>
                    <a:lnTo>
                      <a:pt x="195580" y="1971040"/>
                    </a:lnTo>
                    <a:lnTo>
                      <a:pt x="190500" y="1957070"/>
                    </a:lnTo>
                    <a:lnTo>
                      <a:pt x="185420" y="1941830"/>
                    </a:lnTo>
                    <a:lnTo>
                      <a:pt x="184150" y="1927860"/>
                    </a:lnTo>
                    <a:lnTo>
                      <a:pt x="186690" y="1912620"/>
                    </a:lnTo>
                    <a:lnTo>
                      <a:pt x="190500" y="1899920"/>
                    </a:lnTo>
                    <a:lnTo>
                      <a:pt x="194310" y="1885950"/>
                    </a:lnTo>
                    <a:lnTo>
                      <a:pt x="198120" y="1870710"/>
                    </a:lnTo>
                    <a:lnTo>
                      <a:pt x="201930" y="1855470"/>
                    </a:lnTo>
                    <a:lnTo>
                      <a:pt x="203200" y="1838960"/>
                    </a:lnTo>
                    <a:lnTo>
                      <a:pt x="204470" y="1822450"/>
                    </a:lnTo>
                    <a:lnTo>
                      <a:pt x="203200" y="1805940"/>
                    </a:lnTo>
                    <a:lnTo>
                      <a:pt x="199390" y="1789430"/>
                    </a:lnTo>
                    <a:lnTo>
                      <a:pt x="196850" y="1784350"/>
                    </a:lnTo>
                    <a:lnTo>
                      <a:pt x="191770" y="1778000"/>
                    </a:lnTo>
                    <a:lnTo>
                      <a:pt x="186690" y="1771650"/>
                    </a:lnTo>
                    <a:lnTo>
                      <a:pt x="184150" y="1767840"/>
                    </a:lnTo>
                    <a:lnTo>
                      <a:pt x="182880" y="1756410"/>
                    </a:lnTo>
                    <a:lnTo>
                      <a:pt x="182880" y="1746250"/>
                    </a:lnTo>
                    <a:lnTo>
                      <a:pt x="184150" y="1736090"/>
                    </a:lnTo>
                    <a:lnTo>
                      <a:pt x="186690" y="1725930"/>
                    </a:lnTo>
                    <a:lnTo>
                      <a:pt x="191770" y="1708150"/>
                    </a:lnTo>
                    <a:lnTo>
                      <a:pt x="194310" y="1697990"/>
                    </a:lnTo>
                    <a:lnTo>
                      <a:pt x="193040" y="1686560"/>
                    </a:lnTo>
                    <a:lnTo>
                      <a:pt x="190500" y="1668780"/>
                    </a:lnTo>
                    <a:lnTo>
                      <a:pt x="185420" y="1651000"/>
                    </a:lnTo>
                    <a:lnTo>
                      <a:pt x="177800" y="1631950"/>
                    </a:lnTo>
                    <a:lnTo>
                      <a:pt x="170180" y="1612900"/>
                    </a:lnTo>
                    <a:lnTo>
                      <a:pt x="162560" y="1592580"/>
                    </a:lnTo>
                    <a:lnTo>
                      <a:pt x="156210" y="1572260"/>
                    </a:lnTo>
                    <a:lnTo>
                      <a:pt x="152400" y="1550670"/>
                    </a:lnTo>
                    <a:lnTo>
                      <a:pt x="152400" y="1529080"/>
                    </a:lnTo>
                    <a:lnTo>
                      <a:pt x="148590" y="1529080"/>
                    </a:lnTo>
                    <a:lnTo>
                      <a:pt x="144780" y="1529080"/>
                    </a:lnTo>
                    <a:lnTo>
                      <a:pt x="139700" y="1531620"/>
                    </a:lnTo>
                    <a:lnTo>
                      <a:pt x="134620" y="1534160"/>
                    </a:lnTo>
                    <a:lnTo>
                      <a:pt x="132080" y="1535430"/>
                    </a:lnTo>
                    <a:lnTo>
                      <a:pt x="129540" y="1535430"/>
                    </a:lnTo>
                    <a:lnTo>
                      <a:pt x="125730" y="1521460"/>
                    </a:lnTo>
                    <a:lnTo>
                      <a:pt x="121920" y="1502410"/>
                    </a:lnTo>
                    <a:lnTo>
                      <a:pt x="119380" y="1480820"/>
                    </a:lnTo>
                    <a:lnTo>
                      <a:pt x="118110" y="1457960"/>
                    </a:lnTo>
                    <a:lnTo>
                      <a:pt x="115570" y="1433830"/>
                    </a:lnTo>
                    <a:lnTo>
                      <a:pt x="114300" y="1410970"/>
                    </a:lnTo>
                    <a:lnTo>
                      <a:pt x="114300" y="1390650"/>
                    </a:lnTo>
                    <a:lnTo>
                      <a:pt x="116840" y="1371600"/>
                    </a:lnTo>
                    <a:lnTo>
                      <a:pt x="119380" y="1350010"/>
                    </a:lnTo>
                    <a:lnTo>
                      <a:pt x="124460" y="1327150"/>
                    </a:lnTo>
                    <a:lnTo>
                      <a:pt x="128270" y="1304290"/>
                    </a:lnTo>
                    <a:lnTo>
                      <a:pt x="132080" y="1281430"/>
                    </a:lnTo>
                    <a:lnTo>
                      <a:pt x="123190" y="1270000"/>
                    </a:lnTo>
                    <a:lnTo>
                      <a:pt x="113030" y="1258570"/>
                    </a:lnTo>
                    <a:lnTo>
                      <a:pt x="91440" y="1238250"/>
                    </a:lnTo>
                    <a:lnTo>
                      <a:pt x="71120" y="1217930"/>
                    </a:lnTo>
                    <a:lnTo>
                      <a:pt x="60960" y="1206500"/>
                    </a:lnTo>
                    <a:lnTo>
                      <a:pt x="52070" y="1195070"/>
                    </a:lnTo>
                    <a:lnTo>
                      <a:pt x="52070" y="1179830"/>
                    </a:lnTo>
                    <a:lnTo>
                      <a:pt x="53340" y="1164590"/>
                    </a:lnTo>
                    <a:lnTo>
                      <a:pt x="54610" y="1149350"/>
                    </a:lnTo>
                    <a:lnTo>
                      <a:pt x="55880" y="1132840"/>
                    </a:lnTo>
                    <a:lnTo>
                      <a:pt x="44450" y="1130300"/>
                    </a:lnTo>
                    <a:lnTo>
                      <a:pt x="35560" y="1126490"/>
                    </a:lnTo>
                    <a:lnTo>
                      <a:pt x="27940" y="1120140"/>
                    </a:lnTo>
                    <a:lnTo>
                      <a:pt x="21590" y="1113790"/>
                    </a:lnTo>
                    <a:lnTo>
                      <a:pt x="15240" y="1106170"/>
                    </a:lnTo>
                    <a:lnTo>
                      <a:pt x="10160" y="1098550"/>
                    </a:lnTo>
                    <a:lnTo>
                      <a:pt x="0" y="1082040"/>
                    </a:lnTo>
                    <a:lnTo>
                      <a:pt x="1270" y="1075690"/>
                    </a:lnTo>
                    <a:lnTo>
                      <a:pt x="3810" y="1070610"/>
                    </a:lnTo>
                    <a:lnTo>
                      <a:pt x="12700" y="1060450"/>
                    </a:lnTo>
                    <a:lnTo>
                      <a:pt x="20320" y="1051560"/>
                    </a:lnTo>
                    <a:lnTo>
                      <a:pt x="24130" y="1047750"/>
                    </a:lnTo>
                    <a:lnTo>
                      <a:pt x="26670" y="1042670"/>
                    </a:lnTo>
                    <a:lnTo>
                      <a:pt x="27940" y="1036320"/>
                    </a:lnTo>
                    <a:lnTo>
                      <a:pt x="30480" y="1027430"/>
                    </a:lnTo>
                    <a:lnTo>
                      <a:pt x="35560" y="1007110"/>
                    </a:lnTo>
                    <a:lnTo>
                      <a:pt x="39370" y="981710"/>
                    </a:lnTo>
                    <a:lnTo>
                      <a:pt x="44450" y="953770"/>
                    </a:lnTo>
                    <a:lnTo>
                      <a:pt x="49530" y="927100"/>
                    </a:lnTo>
                    <a:lnTo>
                      <a:pt x="52070" y="901700"/>
                    </a:lnTo>
                    <a:lnTo>
                      <a:pt x="53340" y="890270"/>
                    </a:lnTo>
                    <a:lnTo>
                      <a:pt x="55880" y="880110"/>
                    </a:lnTo>
                    <a:lnTo>
                      <a:pt x="57150" y="869950"/>
                    </a:lnTo>
                    <a:lnTo>
                      <a:pt x="58420" y="862330"/>
                    </a:lnTo>
                    <a:lnTo>
                      <a:pt x="59690" y="852170"/>
                    </a:lnTo>
                    <a:lnTo>
                      <a:pt x="59690" y="843280"/>
                    </a:lnTo>
                    <a:lnTo>
                      <a:pt x="59690" y="824230"/>
                    </a:lnTo>
                    <a:lnTo>
                      <a:pt x="58420" y="806450"/>
                    </a:lnTo>
                    <a:lnTo>
                      <a:pt x="59690" y="797560"/>
                    </a:lnTo>
                    <a:lnTo>
                      <a:pt x="60960" y="788670"/>
                    </a:lnTo>
                    <a:lnTo>
                      <a:pt x="63500" y="782320"/>
                    </a:lnTo>
                    <a:lnTo>
                      <a:pt x="67310" y="775970"/>
                    </a:lnTo>
                    <a:lnTo>
                      <a:pt x="76200" y="762000"/>
                    </a:lnTo>
                    <a:lnTo>
                      <a:pt x="87630" y="748030"/>
                    </a:lnTo>
                    <a:lnTo>
                      <a:pt x="101600" y="734060"/>
                    </a:lnTo>
                    <a:lnTo>
                      <a:pt x="116840" y="720090"/>
                    </a:lnTo>
                    <a:lnTo>
                      <a:pt x="130810" y="708660"/>
                    </a:lnTo>
                    <a:lnTo>
                      <a:pt x="146050" y="698500"/>
                    </a:lnTo>
                    <a:lnTo>
                      <a:pt x="152400" y="695960"/>
                    </a:lnTo>
                    <a:lnTo>
                      <a:pt x="157480" y="692150"/>
                    </a:lnTo>
                    <a:lnTo>
                      <a:pt x="156210" y="656590"/>
                    </a:lnTo>
                    <a:lnTo>
                      <a:pt x="156210" y="640080"/>
                    </a:lnTo>
                    <a:lnTo>
                      <a:pt x="157480" y="622300"/>
                    </a:lnTo>
                    <a:lnTo>
                      <a:pt x="161290" y="605790"/>
                    </a:lnTo>
                    <a:lnTo>
                      <a:pt x="167640" y="589280"/>
                    </a:lnTo>
                    <a:lnTo>
                      <a:pt x="175260" y="574040"/>
                    </a:lnTo>
                    <a:lnTo>
                      <a:pt x="186690" y="560070"/>
                    </a:lnTo>
                    <a:lnTo>
                      <a:pt x="195580" y="552450"/>
                    </a:lnTo>
                    <a:lnTo>
                      <a:pt x="207010" y="547370"/>
                    </a:lnTo>
                    <a:lnTo>
                      <a:pt x="215900" y="541020"/>
                    </a:lnTo>
                    <a:lnTo>
                      <a:pt x="220980" y="539750"/>
                    </a:lnTo>
                    <a:lnTo>
                      <a:pt x="222250" y="537210"/>
                    </a:lnTo>
                    <a:lnTo>
                      <a:pt x="222250" y="537210"/>
                    </a:lnTo>
                    <a:lnTo>
                      <a:pt x="223520" y="533400"/>
                    </a:lnTo>
                    <a:lnTo>
                      <a:pt x="226060" y="528320"/>
                    </a:lnTo>
                    <a:lnTo>
                      <a:pt x="228600" y="523240"/>
                    </a:lnTo>
                    <a:lnTo>
                      <a:pt x="229870" y="516890"/>
                    </a:lnTo>
                    <a:lnTo>
                      <a:pt x="232410" y="513080"/>
                    </a:lnTo>
                    <a:lnTo>
                      <a:pt x="234950" y="509270"/>
                    </a:lnTo>
                    <a:lnTo>
                      <a:pt x="234950" y="509270"/>
                    </a:lnTo>
                    <a:lnTo>
                      <a:pt x="234950" y="508000"/>
                    </a:lnTo>
                    <a:lnTo>
                      <a:pt x="234950" y="506730"/>
                    </a:lnTo>
                    <a:lnTo>
                      <a:pt x="233680" y="501650"/>
                    </a:lnTo>
                    <a:lnTo>
                      <a:pt x="231140" y="491490"/>
                    </a:lnTo>
                    <a:lnTo>
                      <a:pt x="228600" y="481330"/>
                    </a:lnTo>
                    <a:lnTo>
                      <a:pt x="226060" y="469900"/>
                    </a:lnTo>
                    <a:lnTo>
                      <a:pt x="222250" y="459740"/>
                    </a:lnTo>
                    <a:lnTo>
                      <a:pt x="220980" y="450850"/>
                    </a:lnTo>
                    <a:lnTo>
                      <a:pt x="219710" y="445770"/>
                    </a:lnTo>
                    <a:lnTo>
                      <a:pt x="215900" y="452120"/>
                    </a:lnTo>
                    <a:lnTo>
                      <a:pt x="213360" y="457200"/>
                    </a:lnTo>
                    <a:lnTo>
                      <a:pt x="210820" y="461010"/>
                    </a:lnTo>
                    <a:lnTo>
                      <a:pt x="209550" y="466090"/>
                    </a:lnTo>
                    <a:lnTo>
                      <a:pt x="207010" y="461010"/>
                    </a:lnTo>
                    <a:lnTo>
                      <a:pt x="203200" y="450850"/>
                    </a:lnTo>
                    <a:lnTo>
                      <a:pt x="201930" y="440690"/>
                    </a:lnTo>
                    <a:lnTo>
                      <a:pt x="199390" y="427990"/>
                    </a:lnTo>
                    <a:lnTo>
                      <a:pt x="196850" y="403860"/>
                    </a:lnTo>
                    <a:lnTo>
                      <a:pt x="195580" y="393700"/>
                    </a:lnTo>
                    <a:lnTo>
                      <a:pt x="195580" y="384810"/>
                    </a:lnTo>
                    <a:lnTo>
                      <a:pt x="193040" y="396240"/>
                    </a:lnTo>
                    <a:lnTo>
                      <a:pt x="190500" y="407670"/>
                    </a:lnTo>
                    <a:lnTo>
                      <a:pt x="186690" y="415290"/>
                    </a:lnTo>
                    <a:lnTo>
                      <a:pt x="185420" y="417830"/>
                    </a:lnTo>
                    <a:lnTo>
                      <a:pt x="184150" y="419100"/>
                    </a:lnTo>
                    <a:lnTo>
                      <a:pt x="182880" y="407670"/>
                    </a:lnTo>
                    <a:lnTo>
                      <a:pt x="181610" y="397510"/>
                    </a:lnTo>
                    <a:lnTo>
                      <a:pt x="177800" y="378460"/>
                    </a:lnTo>
                    <a:lnTo>
                      <a:pt x="172720" y="359410"/>
                    </a:lnTo>
                    <a:lnTo>
                      <a:pt x="171450" y="349250"/>
                    </a:lnTo>
                    <a:lnTo>
                      <a:pt x="171450" y="337820"/>
                    </a:lnTo>
                    <a:lnTo>
                      <a:pt x="171450" y="334010"/>
                    </a:lnTo>
                    <a:lnTo>
                      <a:pt x="171450" y="332740"/>
                    </a:lnTo>
                    <a:lnTo>
                      <a:pt x="171450" y="331470"/>
                    </a:lnTo>
                    <a:lnTo>
                      <a:pt x="170180" y="331470"/>
                    </a:lnTo>
                    <a:lnTo>
                      <a:pt x="167640" y="336550"/>
                    </a:lnTo>
                    <a:lnTo>
                      <a:pt x="163830" y="341630"/>
                    </a:lnTo>
                    <a:lnTo>
                      <a:pt x="160020" y="349250"/>
                    </a:lnTo>
                    <a:lnTo>
                      <a:pt x="154940" y="356870"/>
                    </a:lnTo>
                    <a:lnTo>
                      <a:pt x="149860" y="360680"/>
                    </a:lnTo>
                    <a:lnTo>
                      <a:pt x="147320" y="360680"/>
                    </a:lnTo>
                    <a:lnTo>
                      <a:pt x="144780" y="360680"/>
                    </a:lnTo>
                    <a:lnTo>
                      <a:pt x="146050" y="344170"/>
                    </a:lnTo>
                    <a:lnTo>
                      <a:pt x="149860" y="326390"/>
                    </a:lnTo>
                    <a:lnTo>
                      <a:pt x="153670" y="308610"/>
                    </a:lnTo>
                    <a:lnTo>
                      <a:pt x="160020" y="289560"/>
                    </a:lnTo>
                    <a:lnTo>
                      <a:pt x="166370" y="271780"/>
                    </a:lnTo>
                    <a:lnTo>
                      <a:pt x="173990" y="254000"/>
                    </a:lnTo>
                    <a:lnTo>
                      <a:pt x="181610" y="237490"/>
                    </a:lnTo>
                    <a:lnTo>
                      <a:pt x="190500" y="222250"/>
                    </a:lnTo>
                    <a:lnTo>
                      <a:pt x="189230" y="220980"/>
                    </a:lnTo>
                    <a:lnTo>
                      <a:pt x="189230" y="218440"/>
                    </a:lnTo>
                    <a:lnTo>
                      <a:pt x="186690" y="218440"/>
                    </a:lnTo>
                    <a:lnTo>
                      <a:pt x="184150" y="218440"/>
                    </a:lnTo>
                    <a:lnTo>
                      <a:pt x="176530" y="219710"/>
                    </a:lnTo>
                    <a:lnTo>
                      <a:pt x="172720" y="219710"/>
                    </a:lnTo>
                    <a:lnTo>
                      <a:pt x="167640" y="218440"/>
                    </a:lnTo>
                    <a:lnTo>
                      <a:pt x="168910" y="214630"/>
                    </a:lnTo>
                    <a:lnTo>
                      <a:pt x="171450" y="210820"/>
                    </a:lnTo>
                    <a:lnTo>
                      <a:pt x="175260" y="205740"/>
                    </a:lnTo>
                    <a:lnTo>
                      <a:pt x="180340" y="200660"/>
                    </a:lnTo>
                    <a:lnTo>
                      <a:pt x="190500" y="189230"/>
                    </a:lnTo>
                    <a:lnTo>
                      <a:pt x="203200" y="175260"/>
                    </a:lnTo>
                    <a:lnTo>
                      <a:pt x="217170" y="163830"/>
                    </a:lnTo>
                    <a:lnTo>
                      <a:pt x="231140" y="152400"/>
                    </a:lnTo>
                    <a:lnTo>
                      <a:pt x="243840" y="142240"/>
                    </a:lnTo>
                    <a:lnTo>
                      <a:pt x="248920" y="138430"/>
                    </a:lnTo>
                    <a:lnTo>
                      <a:pt x="254000" y="134620"/>
                    </a:lnTo>
                    <a:lnTo>
                      <a:pt x="248920" y="132080"/>
                    </a:lnTo>
                    <a:lnTo>
                      <a:pt x="242570" y="132080"/>
                    </a:lnTo>
                    <a:lnTo>
                      <a:pt x="234950" y="132080"/>
                    </a:lnTo>
                    <a:lnTo>
                      <a:pt x="226060" y="132080"/>
                    </a:lnTo>
                    <a:lnTo>
                      <a:pt x="236220" y="120650"/>
                    </a:lnTo>
                    <a:lnTo>
                      <a:pt x="246380" y="110490"/>
                    </a:lnTo>
                    <a:lnTo>
                      <a:pt x="259080" y="102870"/>
                    </a:lnTo>
                    <a:lnTo>
                      <a:pt x="273050" y="95250"/>
                    </a:lnTo>
                    <a:lnTo>
                      <a:pt x="287020" y="88900"/>
                    </a:lnTo>
                    <a:lnTo>
                      <a:pt x="303530" y="83820"/>
                    </a:lnTo>
                    <a:lnTo>
                      <a:pt x="335280" y="74930"/>
                    </a:lnTo>
                    <a:lnTo>
                      <a:pt x="332740" y="67310"/>
                    </a:lnTo>
                    <a:lnTo>
                      <a:pt x="326390" y="60960"/>
                    </a:lnTo>
                    <a:lnTo>
                      <a:pt x="320040" y="53340"/>
                    </a:lnTo>
                    <a:lnTo>
                      <a:pt x="314960" y="49530"/>
                    </a:lnTo>
                    <a:lnTo>
                      <a:pt x="308610" y="45720"/>
                    </a:lnTo>
                    <a:lnTo>
                      <a:pt x="316230" y="48260"/>
                    </a:lnTo>
                    <a:lnTo>
                      <a:pt x="323850" y="49530"/>
                    </a:lnTo>
                    <a:lnTo>
                      <a:pt x="341630" y="52070"/>
                    </a:lnTo>
                    <a:lnTo>
                      <a:pt x="359410" y="53340"/>
                    </a:lnTo>
                    <a:lnTo>
                      <a:pt x="367030" y="55880"/>
                    </a:lnTo>
                    <a:lnTo>
                      <a:pt x="373380" y="58420"/>
                    </a:lnTo>
                    <a:lnTo>
                      <a:pt x="373380" y="46990"/>
                    </a:lnTo>
                    <a:lnTo>
                      <a:pt x="373380" y="35560"/>
                    </a:lnTo>
                    <a:lnTo>
                      <a:pt x="373380" y="24130"/>
                    </a:lnTo>
                    <a:lnTo>
                      <a:pt x="374650" y="20320"/>
                    </a:lnTo>
                    <a:lnTo>
                      <a:pt x="377190" y="16510"/>
                    </a:lnTo>
                    <a:lnTo>
                      <a:pt x="383540" y="19050"/>
                    </a:lnTo>
                    <a:lnTo>
                      <a:pt x="389890" y="22860"/>
                    </a:lnTo>
                    <a:lnTo>
                      <a:pt x="398780" y="33020"/>
                    </a:lnTo>
                    <a:lnTo>
                      <a:pt x="407670" y="43180"/>
                    </a:lnTo>
                    <a:lnTo>
                      <a:pt x="412750" y="48260"/>
                    </a:lnTo>
                    <a:lnTo>
                      <a:pt x="419100" y="52070"/>
                    </a:lnTo>
                    <a:lnTo>
                      <a:pt x="439420" y="25400"/>
                    </a:lnTo>
                    <a:lnTo>
                      <a:pt x="445770" y="20320"/>
                    </a:lnTo>
                    <a:lnTo>
                      <a:pt x="452120" y="15240"/>
                    </a:lnTo>
                    <a:lnTo>
                      <a:pt x="458470" y="10160"/>
                    </a:lnTo>
                    <a:lnTo>
                      <a:pt x="467360" y="6350"/>
                    </a:lnTo>
                    <a:lnTo>
                      <a:pt x="467360" y="13970"/>
                    </a:lnTo>
                    <a:lnTo>
                      <a:pt x="467360" y="19050"/>
                    </a:lnTo>
                    <a:lnTo>
                      <a:pt x="464820" y="24130"/>
                    </a:lnTo>
                    <a:lnTo>
                      <a:pt x="463550" y="29210"/>
                    </a:lnTo>
                    <a:lnTo>
                      <a:pt x="458470" y="36830"/>
                    </a:lnTo>
                    <a:close/>
                  </a:path>
                </a:pathLst>
              </a:custGeom>
              <a:solidFill>
                <a:schemeClr val="accent1">
                  <a:alpha val="0"/>
                </a:schemeClr>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5" name="Freeform 94"/>
              <p:cNvSpPr/>
              <p:nvPr/>
            </p:nvSpPr>
            <p:spPr>
              <a:xfrm>
                <a:off x="1195070" y="3585210"/>
                <a:ext cx="24131" cy="88901"/>
              </a:xfrm>
              <a:custGeom>
                <a:avLst/>
                <a:gdLst/>
                <a:ahLst/>
                <a:cxnLst/>
                <a:rect l="0" t="0" r="0" b="0"/>
                <a:pathLst>
                  <a:path w="24131" h="88901">
                    <a:moveTo>
                      <a:pt x="19050" y="0"/>
                    </a:moveTo>
                    <a:lnTo>
                      <a:pt x="16510" y="10160"/>
                    </a:lnTo>
                    <a:lnTo>
                      <a:pt x="13970" y="20320"/>
                    </a:lnTo>
                    <a:lnTo>
                      <a:pt x="7620" y="39370"/>
                    </a:lnTo>
                    <a:lnTo>
                      <a:pt x="5080" y="49530"/>
                    </a:lnTo>
                    <a:lnTo>
                      <a:pt x="2540" y="59690"/>
                    </a:lnTo>
                    <a:lnTo>
                      <a:pt x="1270" y="71120"/>
                    </a:lnTo>
                    <a:lnTo>
                      <a:pt x="0" y="83820"/>
                    </a:lnTo>
                    <a:lnTo>
                      <a:pt x="2540" y="83820"/>
                    </a:lnTo>
                    <a:lnTo>
                      <a:pt x="5080" y="85090"/>
                    </a:lnTo>
                    <a:lnTo>
                      <a:pt x="6350" y="88900"/>
                    </a:lnTo>
                    <a:lnTo>
                      <a:pt x="6350" y="88900"/>
                    </a:lnTo>
                    <a:lnTo>
                      <a:pt x="8890" y="88900"/>
                    </a:lnTo>
                    <a:lnTo>
                      <a:pt x="10160" y="88900"/>
                    </a:lnTo>
                    <a:lnTo>
                      <a:pt x="12700" y="87630"/>
                    </a:lnTo>
                    <a:lnTo>
                      <a:pt x="15240" y="76200"/>
                    </a:lnTo>
                    <a:lnTo>
                      <a:pt x="16510" y="66040"/>
                    </a:lnTo>
                    <a:lnTo>
                      <a:pt x="22860" y="41910"/>
                    </a:lnTo>
                    <a:lnTo>
                      <a:pt x="24130" y="30480"/>
                    </a:lnTo>
                    <a:lnTo>
                      <a:pt x="24130" y="19050"/>
                    </a:lnTo>
                    <a:lnTo>
                      <a:pt x="22860" y="8890"/>
                    </a:lnTo>
                    <a:close/>
                  </a:path>
                </a:pathLst>
              </a:custGeom>
              <a:solidFill>
                <a:schemeClr val="accent1">
                  <a:alpha val="0"/>
                </a:schemeClr>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6" name="Freeform 95"/>
              <p:cNvSpPr/>
              <p:nvPr/>
            </p:nvSpPr>
            <p:spPr>
              <a:xfrm>
                <a:off x="1050290" y="3101975"/>
                <a:ext cx="505461" cy="474219"/>
              </a:xfrm>
              <a:custGeom>
                <a:avLst/>
                <a:gdLst/>
                <a:ahLst/>
                <a:cxnLst/>
                <a:rect l="0" t="0" r="0" b="0"/>
                <a:pathLst>
                  <a:path w="505461" h="474219">
                    <a:moveTo>
                      <a:pt x="357124" y="2921"/>
                    </a:moveTo>
                    <a:lnTo>
                      <a:pt x="355219" y="10541"/>
                    </a:lnTo>
                    <a:lnTo>
                      <a:pt x="351917" y="17272"/>
                    </a:lnTo>
                    <a:lnTo>
                      <a:pt x="342773" y="29718"/>
                    </a:lnTo>
                    <a:lnTo>
                      <a:pt x="334137" y="40767"/>
                    </a:lnTo>
                    <a:lnTo>
                      <a:pt x="331724" y="46609"/>
                    </a:lnTo>
                    <a:lnTo>
                      <a:pt x="331724" y="51308"/>
                    </a:lnTo>
                    <a:lnTo>
                      <a:pt x="340868" y="52832"/>
                    </a:lnTo>
                    <a:lnTo>
                      <a:pt x="349504" y="52324"/>
                    </a:lnTo>
                    <a:lnTo>
                      <a:pt x="367284" y="46101"/>
                    </a:lnTo>
                    <a:lnTo>
                      <a:pt x="376428" y="42672"/>
                    </a:lnTo>
                    <a:lnTo>
                      <a:pt x="386461" y="39370"/>
                    </a:lnTo>
                    <a:lnTo>
                      <a:pt x="397002" y="37973"/>
                    </a:lnTo>
                    <a:lnTo>
                      <a:pt x="408559" y="38862"/>
                    </a:lnTo>
                    <a:lnTo>
                      <a:pt x="405638" y="43180"/>
                    </a:lnTo>
                    <a:lnTo>
                      <a:pt x="400812" y="46609"/>
                    </a:lnTo>
                    <a:lnTo>
                      <a:pt x="389763" y="51816"/>
                    </a:lnTo>
                    <a:lnTo>
                      <a:pt x="378333" y="56642"/>
                    </a:lnTo>
                    <a:lnTo>
                      <a:pt x="374015" y="59944"/>
                    </a:lnTo>
                    <a:lnTo>
                      <a:pt x="370078" y="64262"/>
                    </a:lnTo>
                    <a:lnTo>
                      <a:pt x="373507" y="70993"/>
                    </a:lnTo>
                    <a:lnTo>
                      <a:pt x="385064" y="71501"/>
                    </a:lnTo>
                    <a:lnTo>
                      <a:pt x="398907" y="70993"/>
                    </a:lnTo>
                    <a:lnTo>
                      <a:pt x="429641" y="69596"/>
                    </a:lnTo>
                    <a:lnTo>
                      <a:pt x="445008" y="70104"/>
                    </a:lnTo>
                    <a:lnTo>
                      <a:pt x="460375" y="71501"/>
                    </a:lnTo>
                    <a:lnTo>
                      <a:pt x="474345" y="74930"/>
                    </a:lnTo>
                    <a:lnTo>
                      <a:pt x="480568" y="77216"/>
                    </a:lnTo>
                    <a:lnTo>
                      <a:pt x="486283" y="80645"/>
                    </a:lnTo>
                    <a:lnTo>
                      <a:pt x="448310" y="86360"/>
                    </a:lnTo>
                    <a:lnTo>
                      <a:pt x="429641" y="89281"/>
                    </a:lnTo>
                    <a:lnTo>
                      <a:pt x="412369" y="93091"/>
                    </a:lnTo>
                    <a:lnTo>
                      <a:pt x="412369" y="103251"/>
                    </a:lnTo>
                    <a:lnTo>
                      <a:pt x="427736" y="104140"/>
                    </a:lnTo>
                    <a:lnTo>
                      <a:pt x="442087" y="107950"/>
                    </a:lnTo>
                    <a:lnTo>
                      <a:pt x="455041" y="112268"/>
                    </a:lnTo>
                    <a:lnTo>
                      <a:pt x="466598" y="117602"/>
                    </a:lnTo>
                    <a:lnTo>
                      <a:pt x="477647" y="124333"/>
                    </a:lnTo>
                    <a:lnTo>
                      <a:pt x="487299" y="131572"/>
                    </a:lnTo>
                    <a:lnTo>
                      <a:pt x="505460" y="148336"/>
                    </a:lnTo>
                    <a:lnTo>
                      <a:pt x="493014" y="146812"/>
                    </a:lnTo>
                    <a:lnTo>
                      <a:pt x="481457" y="143510"/>
                    </a:lnTo>
                    <a:lnTo>
                      <a:pt x="459359" y="135382"/>
                    </a:lnTo>
                    <a:lnTo>
                      <a:pt x="448818" y="131572"/>
                    </a:lnTo>
                    <a:lnTo>
                      <a:pt x="438785" y="129159"/>
                    </a:lnTo>
                    <a:lnTo>
                      <a:pt x="428752" y="128651"/>
                    </a:lnTo>
                    <a:lnTo>
                      <a:pt x="418592" y="131953"/>
                    </a:lnTo>
                    <a:lnTo>
                      <a:pt x="422910" y="139192"/>
                    </a:lnTo>
                    <a:lnTo>
                      <a:pt x="427736" y="145923"/>
                    </a:lnTo>
                    <a:lnTo>
                      <a:pt x="438785" y="158369"/>
                    </a:lnTo>
                    <a:lnTo>
                      <a:pt x="449834" y="170815"/>
                    </a:lnTo>
                    <a:lnTo>
                      <a:pt x="460375" y="183388"/>
                    </a:lnTo>
                    <a:lnTo>
                      <a:pt x="457073" y="192913"/>
                    </a:lnTo>
                    <a:lnTo>
                      <a:pt x="429641" y="170815"/>
                    </a:lnTo>
                    <a:lnTo>
                      <a:pt x="402717" y="148336"/>
                    </a:lnTo>
                    <a:lnTo>
                      <a:pt x="400812" y="152654"/>
                    </a:lnTo>
                    <a:lnTo>
                      <a:pt x="401828" y="156972"/>
                    </a:lnTo>
                    <a:lnTo>
                      <a:pt x="406654" y="166116"/>
                    </a:lnTo>
                    <a:lnTo>
                      <a:pt x="409448" y="170815"/>
                    </a:lnTo>
                    <a:lnTo>
                      <a:pt x="411861" y="176149"/>
                    </a:lnTo>
                    <a:lnTo>
                      <a:pt x="412369" y="182880"/>
                    </a:lnTo>
                    <a:lnTo>
                      <a:pt x="412369" y="190119"/>
                    </a:lnTo>
                    <a:lnTo>
                      <a:pt x="404749" y="182880"/>
                    </a:lnTo>
                    <a:lnTo>
                      <a:pt x="398018" y="175133"/>
                    </a:lnTo>
                    <a:lnTo>
                      <a:pt x="395097" y="170815"/>
                    </a:lnTo>
                    <a:lnTo>
                      <a:pt x="393192" y="165608"/>
                    </a:lnTo>
                    <a:lnTo>
                      <a:pt x="392176" y="158877"/>
                    </a:lnTo>
                    <a:lnTo>
                      <a:pt x="392684" y="151130"/>
                    </a:lnTo>
                    <a:lnTo>
                      <a:pt x="383032" y="154559"/>
                    </a:lnTo>
                    <a:lnTo>
                      <a:pt x="381635" y="158369"/>
                    </a:lnTo>
                    <a:lnTo>
                      <a:pt x="381635" y="163195"/>
                    </a:lnTo>
                    <a:lnTo>
                      <a:pt x="382651" y="173228"/>
                    </a:lnTo>
                    <a:lnTo>
                      <a:pt x="383540" y="183388"/>
                    </a:lnTo>
                    <a:lnTo>
                      <a:pt x="382143" y="188595"/>
                    </a:lnTo>
                    <a:lnTo>
                      <a:pt x="379730" y="192913"/>
                    </a:lnTo>
                    <a:lnTo>
                      <a:pt x="377825" y="192913"/>
                    </a:lnTo>
                    <a:lnTo>
                      <a:pt x="375920" y="192024"/>
                    </a:lnTo>
                    <a:lnTo>
                      <a:pt x="373507" y="188595"/>
                    </a:lnTo>
                    <a:lnTo>
                      <a:pt x="371602" y="183388"/>
                    </a:lnTo>
                    <a:lnTo>
                      <a:pt x="370078" y="177165"/>
                    </a:lnTo>
                    <a:lnTo>
                      <a:pt x="368681" y="171323"/>
                    </a:lnTo>
                    <a:lnTo>
                      <a:pt x="366268" y="166497"/>
                    </a:lnTo>
                    <a:lnTo>
                      <a:pt x="362966" y="164211"/>
                    </a:lnTo>
                    <a:lnTo>
                      <a:pt x="360553" y="163703"/>
                    </a:lnTo>
                    <a:lnTo>
                      <a:pt x="357124" y="164211"/>
                    </a:lnTo>
                    <a:lnTo>
                      <a:pt x="354711" y="168529"/>
                    </a:lnTo>
                    <a:lnTo>
                      <a:pt x="352806" y="173736"/>
                    </a:lnTo>
                    <a:lnTo>
                      <a:pt x="350393" y="184785"/>
                    </a:lnTo>
                    <a:lnTo>
                      <a:pt x="347091" y="194818"/>
                    </a:lnTo>
                    <a:lnTo>
                      <a:pt x="344678" y="199136"/>
                    </a:lnTo>
                    <a:lnTo>
                      <a:pt x="341376" y="202565"/>
                    </a:lnTo>
                    <a:lnTo>
                      <a:pt x="338455" y="199644"/>
                    </a:lnTo>
                    <a:lnTo>
                      <a:pt x="336042" y="195326"/>
                    </a:lnTo>
                    <a:lnTo>
                      <a:pt x="333629" y="185293"/>
                    </a:lnTo>
                    <a:lnTo>
                      <a:pt x="331724" y="179959"/>
                    </a:lnTo>
                    <a:lnTo>
                      <a:pt x="329819" y="175641"/>
                    </a:lnTo>
                    <a:lnTo>
                      <a:pt x="326390" y="172339"/>
                    </a:lnTo>
                    <a:lnTo>
                      <a:pt x="322072" y="170815"/>
                    </a:lnTo>
                    <a:lnTo>
                      <a:pt x="309118" y="191516"/>
                    </a:lnTo>
                    <a:lnTo>
                      <a:pt x="296164" y="212598"/>
                    </a:lnTo>
                    <a:lnTo>
                      <a:pt x="292354" y="209296"/>
                    </a:lnTo>
                    <a:lnTo>
                      <a:pt x="289433" y="204470"/>
                    </a:lnTo>
                    <a:lnTo>
                      <a:pt x="286131" y="192913"/>
                    </a:lnTo>
                    <a:lnTo>
                      <a:pt x="283210" y="181864"/>
                    </a:lnTo>
                    <a:lnTo>
                      <a:pt x="280416" y="177546"/>
                    </a:lnTo>
                    <a:lnTo>
                      <a:pt x="276987" y="173736"/>
                    </a:lnTo>
                    <a:lnTo>
                      <a:pt x="272161" y="183769"/>
                    </a:lnTo>
                    <a:lnTo>
                      <a:pt x="268351" y="194437"/>
                    </a:lnTo>
                    <a:lnTo>
                      <a:pt x="263525" y="204470"/>
                    </a:lnTo>
                    <a:lnTo>
                      <a:pt x="257302" y="212598"/>
                    </a:lnTo>
                    <a:lnTo>
                      <a:pt x="254000" y="204470"/>
                    </a:lnTo>
                    <a:lnTo>
                      <a:pt x="251587" y="195834"/>
                    </a:lnTo>
                    <a:lnTo>
                      <a:pt x="249174" y="187198"/>
                    </a:lnTo>
                    <a:lnTo>
                      <a:pt x="244856" y="180467"/>
                    </a:lnTo>
                    <a:lnTo>
                      <a:pt x="235712" y="197739"/>
                    </a:lnTo>
                    <a:lnTo>
                      <a:pt x="231902" y="207772"/>
                    </a:lnTo>
                    <a:lnTo>
                      <a:pt x="229489" y="217932"/>
                    </a:lnTo>
                    <a:lnTo>
                      <a:pt x="227076" y="229489"/>
                    </a:lnTo>
                    <a:lnTo>
                      <a:pt x="226187" y="240919"/>
                    </a:lnTo>
                    <a:lnTo>
                      <a:pt x="225171" y="253873"/>
                    </a:lnTo>
                    <a:lnTo>
                      <a:pt x="225679" y="267335"/>
                    </a:lnTo>
                    <a:lnTo>
                      <a:pt x="221869" y="266446"/>
                    </a:lnTo>
                    <a:lnTo>
                      <a:pt x="219837" y="264033"/>
                    </a:lnTo>
                    <a:lnTo>
                      <a:pt x="219456" y="260096"/>
                    </a:lnTo>
                    <a:lnTo>
                      <a:pt x="219456" y="255397"/>
                    </a:lnTo>
                    <a:lnTo>
                      <a:pt x="219456" y="251079"/>
                    </a:lnTo>
                    <a:lnTo>
                      <a:pt x="218440" y="247142"/>
                    </a:lnTo>
                    <a:lnTo>
                      <a:pt x="216535" y="244729"/>
                    </a:lnTo>
                    <a:lnTo>
                      <a:pt x="214630" y="244729"/>
                    </a:lnTo>
                    <a:lnTo>
                      <a:pt x="212725" y="244729"/>
                    </a:lnTo>
                    <a:lnTo>
                      <a:pt x="209804" y="252984"/>
                    </a:lnTo>
                    <a:lnTo>
                      <a:pt x="207899" y="262128"/>
                    </a:lnTo>
                    <a:lnTo>
                      <a:pt x="205486" y="281305"/>
                    </a:lnTo>
                    <a:lnTo>
                      <a:pt x="204470" y="301879"/>
                    </a:lnTo>
                    <a:lnTo>
                      <a:pt x="203073" y="322072"/>
                    </a:lnTo>
                    <a:lnTo>
                      <a:pt x="200660" y="320675"/>
                    </a:lnTo>
                    <a:lnTo>
                      <a:pt x="199263" y="317246"/>
                    </a:lnTo>
                    <a:lnTo>
                      <a:pt x="198247" y="308610"/>
                    </a:lnTo>
                    <a:lnTo>
                      <a:pt x="197358" y="304292"/>
                    </a:lnTo>
                    <a:lnTo>
                      <a:pt x="196342" y="301371"/>
                    </a:lnTo>
                    <a:lnTo>
                      <a:pt x="193548" y="299466"/>
                    </a:lnTo>
                    <a:lnTo>
                      <a:pt x="189611" y="299466"/>
                    </a:lnTo>
                    <a:lnTo>
                      <a:pt x="188214" y="310515"/>
                    </a:lnTo>
                    <a:lnTo>
                      <a:pt x="187706" y="323088"/>
                    </a:lnTo>
                    <a:lnTo>
                      <a:pt x="186309" y="334518"/>
                    </a:lnTo>
                    <a:lnTo>
                      <a:pt x="183896" y="344678"/>
                    </a:lnTo>
                    <a:lnTo>
                      <a:pt x="180086" y="341757"/>
                    </a:lnTo>
                    <a:lnTo>
                      <a:pt x="178181" y="336931"/>
                    </a:lnTo>
                    <a:lnTo>
                      <a:pt x="177165" y="331216"/>
                    </a:lnTo>
                    <a:lnTo>
                      <a:pt x="177165" y="325374"/>
                    </a:lnTo>
                    <a:lnTo>
                      <a:pt x="164719" y="324993"/>
                    </a:lnTo>
                    <a:lnTo>
                      <a:pt x="152654" y="327787"/>
                    </a:lnTo>
                    <a:lnTo>
                      <a:pt x="141224" y="333629"/>
                    </a:lnTo>
                    <a:lnTo>
                      <a:pt x="131064" y="340360"/>
                    </a:lnTo>
                    <a:lnTo>
                      <a:pt x="121920" y="347472"/>
                    </a:lnTo>
                    <a:lnTo>
                      <a:pt x="115697" y="354203"/>
                    </a:lnTo>
                    <a:lnTo>
                      <a:pt x="110871" y="360045"/>
                    </a:lnTo>
                    <a:lnTo>
                      <a:pt x="109982" y="362331"/>
                    </a:lnTo>
                    <a:lnTo>
                      <a:pt x="109474" y="363855"/>
                    </a:lnTo>
                    <a:lnTo>
                      <a:pt x="108966" y="372999"/>
                    </a:lnTo>
                    <a:lnTo>
                      <a:pt x="110490" y="383032"/>
                    </a:lnTo>
                    <a:lnTo>
                      <a:pt x="114300" y="393573"/>
                    </a:lnTo>
                    <a:lnTo>
                      <a:pt x="119126" y="404622"/>
                    </a:lnTo>
                    <a:lnTo>
                      <a:pt x="130556" y="427228"/>
                    </a:lnTo>
                    <a:lnTo>
                      <a:pt x="136398" y="437261"/>
                    </a:lnTo>
                    <a:lnTo>
                      <a:pt x="141605" y="447802"/>
                    </a:lnTo>
                    <a:lnTo>
                      <a:pt x="148336" y="450215"/>
                    </a:lnTo>
                    <a:lnTo>
                      <a:pt x="152654" y="451231"/>
                    </a:lnTo>
                    <a:lnTo>
                      <a:pt x="157480" y="450723"/>
                    </a:lnTo>
                    <a:lnTo>
                      <a:pt x="157480" y="469900"/>
                    </a:lnTo>
                    <a:lnTo>
                      <a:pt x="146431" y="469392"/>
                    </a:lnTo>
                    <a:lnTo>
                      <a:pt x="135382" y="469392"/>
                    </a:lnTo>
                    <a:lnTo>
                      <a:pt x="114808" y="471297"/>
                    </a:lnTo>
                    <a:lnTo>
                      <a:pt x="96520" y="473710"/>
                    </a:lnTo>
                    <a:lnTo>
                      <a:pt x="87884" y="474218"/>
                    </a:lnTo>
                    <a:lnTo>
                      <a:pt x="80264" y="473329"/>
                    </a:lnTo>
                    <a:lnTo>
                      <a:pt x="79756" y="469392"/>
                    </a:lnTo>
                    <a:lnTo>
                      <a:pt x="81153" y="466090"/>
                    </a:lnTo>
                    <a:lnTo>
                      <a:pt x="84582" y="460756"/>
                    </a:lnTo>
                    <a:lnTo>
                      <a:pt x="86487" y="459359"/>
                    </a:lnTo>
                    <a:lnTo>
                      <a:pt x="87884" y="457962"/>
                    </a:lnTo>
                    <a:lnTo>
                      <a:pt x="87884" y="457454"/>
                    </a:lnTo>
                    <a:lnTo>
                      <a:pt x="86868" y="456946"/>
                    </a:lnTo>
                    <a:lnTo>
                      <a:pt x="82550" y="457962"/>
                    </a:lnTo>
                    <a:lnTo>
                      <a:pt x="79756" y="459359"/>
                    </a:lnTo>
                    <a:lnTo>
                      <a:pt x="76327" y="460248"/>
                    </a:lnTo>
                    <a:lnTo>
                      <a:pt x="72009" y="461772"/>
                    </a:lnTo>
                    <a:lnTo>
                      <a:pt x="72009" y="453136"/>
                    </a:lnTo>
                    <a:lnTo>
                      <a:pt x="70612" y="445389"/>
                    </a:lnTo>
                    <a:lnTo>
                      <a:pt x="67691" y="431038"/>
                    </a:lnTo>
                    <a:lnTo>
                      <a:pt x="65786" y="417576"/>
                    </a:lnTo>
                    <a:lnTo>
                      <a:pt x="65786" y="409956"/>
                    </a:lnTo>
                    <a:lnTo>
                      <a:pt x="67691" y="402209"/>
                    </a:lnTo>
                    <a:lnTo>
                      <a:pt x="62484" y="402717"/>
                    </a:lnTo>
                    <a:lnTo>
                      <a:pt x="59563" y="405130"/>
                    </a:lnTo>
                    <a:lnTo>
                      <a:pt x="57150" y="409448"/>
                    </a:lnTo>
                    <a:lnTo>
                      <a:pt x="55753" y="413766"/>
                    </a:lnTo>
                    <a:lnTo>
                      <a:pt x="53848" y="417576"/>
                    </a:lnTo>
                    <a:lnTo>
                      <a:pt x="52324" y="419989"/>
                    </a:lnTo>
                    <a:lnTo>
                      <a:pt x="49022" y="421005"/>
                    </a:lnTo>
                    <a:lnTo>
                      <a:pt x="47117" y="419989"/>
                    </a:lnTo>
                    <a:lnTo>
                      <a:pt x="45212" y="418592"/>
                    </a:lnTo>
                    <a:lnTo>
                      <a:pt x="42799" y="408940"/>
                    </a:lnTo>
                    <a:lnTo>
                      <a:pt x="41275" y="399288"/>
                    </a:lnTo>
                    <a:lnTo>
                      <a:pt x="40386" y="378714"/>
                    </a:lnTo>
                    <a:lnTo>
                      <a:pt x="39878" y="358521"/>
                    </a:lnTo>
                    <a:lnTo>
                      <a:pt x="39370" y="349377"/>
                    </a:lnTo>
                    <a:lnTo>
                      <a:pt x="38481" y="341249"/>
                    </a:lnTo>
                    <a:lnTo>
                      <a:pt x="32639" y="347980"/>
                    </a:lnTo>
                    <a:lnTo>
                      <a:pt x="29845" y="355219"/>
                    </a:lnTo>
                    <a:lnTo>
                      <a:pt x="25019" y="369570"/>
                    </a:lnTo>
                    <a:lnTo>
                      <a:pt x="22098" y="359029"/>
                    </a:lnTo>
                    <a:lnTo>
                      <a:pt x="20193" y="347980"/>
                    </a:lnTo>
                    <a:lnTo>
                      <a:pt x="18288" y="323977"/>
                    </a:lnTo>
                    <a:lnTo>
                      <a:pt x="19304" y="300482"/>
                    </a:lnTo>
                    <a:lnTo>
                      <a:pt x="20193" y="289433"/>
                    </a:lnTo>
                    <a:lnTo>
                      <a:pt x="22098" y="279781"/>
                    </a:lnTo>
                    <a:lnTo>
                      <a:pt x="18288" y="282194"/>
                    </a:lnTo>
                    <a:lnTo>
                      <a:pt x="15367" y="285115"/>
                    </a:lnTo>
                    <a:lnTo>
                      <a:pt x="10668" y="292735"/>
                    </a:lnTo>
                    <a:lnTo>
                      <a:pt x="6350" y="300482"/>
                    </a:lnTo>
                    <a:lnTo>
                      <a:pt x="3429" y="303403"/>
                    </a:lnTo>
                    <a:lnTo>
                      <a:pt x="0" y="306197"/>
                    </a:lnTo>
                    <a:lnTo>
                      <a:pt x="2921" y="285623"/>
                    </a:lnTo>
                    <a:lnTo>
                      <a:pt x="6731" y="267335"/>
                    </a:lnTo>
                    <a:lnTo>
                      <a:pt x="12065" y="250571"/>
                    </a:lnTo>
                    <a:lnTo>
                      <a:pt x="18796" y="235204"/>
                    </a:lnTo>
                    <a:lnTo>
                      <a:pt x="27432" y="220853"/>
                    </a:lnTo>
                    <a:lnTo>
                      <a:pt x="36576" y="207772"/>
                    </a:lnTo>
                    <a:lnTo>
                      <a:pt x="46609" y="195326"/>
                    </a:lnTo>
                    <a:lnTo>
                      <a:pt x="58166" y="183388"/>
                    </a:lnTo>
                    <a:lnTo>
                      <a:pt x="52324" y="183769"/>
                    </a:lnTo>
                    <a:lnTo>
                      <a:pt x="47625" y="185293"/>
                    </a:lnTo>
                    <a:lnTo>
                      <a:pt x="39878" y="189611"/>
                    </a:lnTo>
                    <a:lnTo>
                      <a:pt x="32258" y="194437"/>
                    </a:lnTo>
                    <a:lnTo>
                      <a:pt x="27940" y="195834"/>
                    </a:lnTo>
                    <a:lnTo>
                      <a:pt x="22098" y="196850"/>
                    </a:lnTo>
                    <a:lnTo>
                      <a:pt x="31750" y="181483"/>
                    </a:lnTo>
                    <a:lnTo>
                      <a:pt x="42291" y="168910"/>
                    </a:lnTo>
                    <a:lnTo>
                      <a:pt x="54737" y="156972"/>
                    </a:lnTo>
                    <a:lnTo>
                      <a:pt x="67691" y="146431"/>
                    </a:lnTo>
                    <a:lnTo>
                      <a:pt x="95123" y="126238"/>
                    </a:lnTo>
                    <a:lnTo>
                      <a:pt x="121920" y="106045"/>
                    </a:lnTo>
                    <a:lnTo>
                      <a:pt x="115189" y="105537"/>
                    </a:lnTo>
                    <a:lnTo>
                      <a:pt x="110490" y="105156"/>
                    </a:lnTo>
                    <a:lnTo>
                      <a:pt x="102743" y="105537"/>
                    </a:lnTo>
                    <a:lnTo>
                      <a:pt x="96012" y="106045"/>
                    </a:lnTo>
                    <a:lnTo>
                      <a:pt x="92202" y="106553"/>
                    </a:lnTo>
                    <a:lnTo>
                      <a:pt x="86868" y="106045"/>
                    </a:lnTo>
                    <a:lnTo>
                      <a:pt x="97028" y="99822"/>
                    </a:lnTo>
                    <a:lnTo>
                      <a:pt x="108585" y="92583"/>
                    </a:lnTo>
                    <a:lnTo>
                      <a:pt x="121539" y="85852"/>
                    </a:lnTo>
                    <a:lnTo>
                      <a:pt x="134874" y="80645"/>
                    </a:lnTo>
                    <a:lnTo>
                      <a:pt x="148844" y="76327"/>
                    </a:lnTo>
                    <a:lnTo>
                      <a:pt x="162814" y="73914"/>
                    </a:lnTo>
                    <a:lnTo>
                      <a:pt x="176657" y="73914"/>
                    </a:lnTo>
                    <a:lnTo>
                      <a:pt x="189611" y="77216"/>
                    </a:lnTo>
                    <a:lnTo>
                      <a:pt x="189611" y="72009"/>
                    </a:lnTo>
                    <a:lnTo>
                      <a:pt x="188722" y="67691"/>
                    </a:lnTo>
                    <a:lnTo>
                      <a:pt x="185801" y="59944"/>
                    </a:lnTo>
                    <a:lnTo>
                      <a:pt x="182499" y="53213"/>
                    </a:lnTo>
                    <a:lnTo>
                      <a:pt x="180086" y="45085"/>
                    </a:lnTo>
                    <a:lnTo>
                      <a:pt x="187706" y="44577"/>
                    </a:lnTo>
                    <a:lnTo>
                      <a:pt x="193929" y="46101"/>
                    </a:lnTo>
                    <a:lnTo>
                      <a:pt x="199263" y="48006"/>
                    </a:lnTo>
                    <a:lnTo>
                      <a:pt x="204089" y="50419"/>
                    </a:lnTo>
                    <a:lnTo>
                      <a:pt x="213233" y="55626"/>
                    </a:lnTo>
                    <a:lnTo>
                      <a:pt x="218440" y="57150"/>
                    </a:lnTo>
                    <a:lnTo>
                      <a:pt x="225679" y="58039"/>
                    </a:lnTo>
                    <a:lnTo>
                      <a:pt x="222250" y="38354"/>
                    </a:lnTo>
                    <a:lnTo>
                      <a:pt x="221869" y="27305"/>
                    </a:lnTo>
                    <a:lnTo>
                      <a:pt x="222250" y="15875"/>
                    </a:lnTo>
                    <a:lnTo>
                      <a:pt x="227584" y="19685"/>
                    </a:lnTo>
                    <a:lnTo>
                      <a:pt x="232410" y="24003"/>
                    </a:lnTo>
                    <a:lnTo>
                      <a:pt x="241427" y="34036"/>
                    </a:lnTo>
                    <a:lnTo>
                      <a:pt x="250190" y="44196"/>
                    </a:lnTo>
                    <a:lnTo>
                      <a:pt x="254889" y="48006"/>
                    </a:lnTo>
                    <a:lnTo>
                      <a:pt x="260731" y="51308"/>
                    </a:lnTo>
                    <a:lnTo>
                      <a:pt x="265049" y="42291"/>
                    </a:lnTo>
                    <a:lnTo>
                      <a:pt x="270764" y="34036"/>
                    </a:lnTo>
                    <a:lnTo>
                      <a:pt x="283718" y="19177"/>
                    </a:lnTo>
                    <a:lnTo>
                      <a:pt x="285115" y="21590"/>
                    </a:lnTo>
                    <a:lnTo>
                      <a:pt x="285115" y="24892"/>
                    </a:lnTo>
                    <a:lnTo>
                      <a:pt x="283718" y="29210"/>
                    </a:lnTo>
                    <a:lnTo>
                      <a:pt x="281813" y="33147"/>
                    </a:lnTo>
                    <a:lnTo>
                      <a:pt x="279400" y="42672"/>
                    </a:lnTo>
                    <a:lnTo>
                      <a:pt x="279908" y="47498"/>
                    </a:lnTo>
                    <a:lnTo>
                      <a:pt x="283718" y="51308"/>
                    </a:lnTo>
                    <a:lnTo>
                      <a:pt x="300482" y="38862"/>
                    </a:lnTo>
                    <a:lnTo>
                      <a:pt x="316357" y="24892"/>
                    </a:lnTo>
                    <a:lnTo>
                      <a:pt x="332740" y="11938"/>
                    </a:lnTo>
                    <a:lnTo>
                      <a:pt x="341376" y="5207"/>
                    </a:lnTo>
                    <a:lnTo>
                      <a:pt x="350901" y="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7" name="Freeform 96"/>
              <p:cNvSpPr/>
              <p:nvPr/>
            </p:nvSpPr>
            <p:spPr>
              <a:xfrm>
                <a:off x="1168400" y="3282442"/>
                <a:ext cx="342266" cy="376302"/>
              </a:xfrm>
              <a:custGeom>
                <a:avLst/>
                <a:gdLst/>
                <a:ahLst/>
                <a:cxnLst/>
                <a:rect l="0" t="0" r="0" b="0"/>
                <a:pathLst>
                  <a:path w="342266" h="376302">
                    <a:moveTo>
                      <a:pt x="310134" y="5334"/>
                    </a:moveTo>
                    <a:lnTo>
                      <a:pt x="315341" y="12065"/>
                    </a:lnTo>
                    <a:lnTo>
                      <a:pt x="319278" y="20701"/>
                    </a:lnTo>
                    <a:lnTo>
                      <a:pt x="321564" y="29718"/>
                    </a:lnTo>
                    <a:lnTo>
                      <a:pt x="323088" y="39878"/>
                    </a:lnTo>
                    <a:lnTo>
                      <a:pt x="323596" y="50927"/>
                    </a:lnTo>
                    <a:lnTo>
                      <a:pt x="323088" y="73406"/>
                    </a:lnTo>
                    <a:lnTo>
                      <a:pt x="319659" y="96520"/>
                    </a:lnTo>
                    <a:lnTo>
                      <a:pt x="316865" y="117602"/>
                    </a:lnTo>
                    <a:lnTo>
                      <a:pt x="315341" y="127254"/>
                    </a:lnTo>
                    <a:lnTo>
                      <a:pt x="313944" y="135382"/>
                    </a:lnTo>
                    <a:lnTo>
                      <a:pt x="313436" y="142621"/>
                    </a:lnTo>
                    <a:lnTo>
                      <a:pt x="313436" y="147828"/>
                    </a:lnTo>
                    <a:lnTo>
                      <a:pt x="315341" y="159385"/>
                    </a:lnTo>
                    <a:lnTo>
                      <a:pt x="318262" y="168910"/>
                    </a:lnTo>
                    <a:lnTo>
                      <a:pt x="327914" y="186690"/>
                    </a:lnTo>
                    <a:lnTo>
                      <a:pt x="332613" y="195326"/>
                    </a:lnTo>
                    <a:lnTo>
                      <a:pt x="336931" y="204470"/>
                    </a:lnTo>
                    <a:lnTo>
                      <a:pt x="340360" y="214122"/>
                    </a:lnTo>
                    <a:lnTo>
                      <a:pt x="342265" y="225171"/>
                    </a:lnTo>
                    <a:lnTo>
                      <a:pt x="338455" y="230886"/>
                    </a:lnTo>
                    <a:lnTo>
                      <a:pt x="334137" y="235712"/>
                    </a:lnTo>
                    <a:lnTo>
                      <a:pt x="328803" y="240030"/>
                    </a:lnTo>
                    <a:lnTo>
                      <a:pt x="323088" y="242824"/>
                    </a:lnTo>
                    <a:lnTo>
                      <a:pt x="316357" y="245745"/>
                    </a:lnTo>
                    <a:lnTo>
                      <a:pt x="308610" y="247142"/>
                    </a:lnTo>
                    <a:lnTo>
                      <a:pt x="299974" y="247650"/>
                    </a:lnTo>
                    <a:lnTo>
                      <a:pt x="290957" y="247650"/>
                    </a:lnTo>
                    <a:lnTo>
                      <a:pt x="290449" y="243840"/>
                    </a:lnTo>
                    <a:lnTo>
                      <a:pt x="290957" y="241935"/>
                    </a:lnTo>
                    <a:lnTo>
                      <a:pt x="292862" y="240030"/>
                    </a:lnTo>
                    <a:lnTo>
                      <a:pt x="295275" y="239522"/>
                    </a:lnTo>
                    <a:lnTo>
                      <a:pt x="299974" y="237617"/>
                    </a:lnTo>
                    <a:lnTo>
                      <a:pt x="300990" y="235204"/>
                    </a:lnTo>
                    <a:lnTo>
                      <a:pt x="300482" y="231902"/>
                    </a:lnTo>
                    <a:lnTo>
                      <a:pt x="295656" y="228981"/>
                    </a:lnTo>
                    <a:lnTo>
                      <a:pt x="291338" y="228981"/>
                    </a:lnTo>
                    <a:lnTo>
                      <a:pt x="286639" y="230378"/>
                    </a:lnTo>
                    <a:lnTo>
                      <a:pt x="281305" y="231902"/>
                    </a:lnTo>
                    <a:lnTo>
                      <a:pt x="280289" y="239014"/>
                    </a:lnTo>
                    <a:lnTo>
                      <a:pt x="279400" y="243840"/>
                    </a:lnTo>
                    <a:lnTo>
                      <a:pt x="279400" y="247650"/>
                    </a:lnTo>
                    <a:lnTo>
                      <a:pt x="279908" y="250571"/>
                    </a:lnTo>
                    <a:lnTo>
                      <a:pt x="281305" y="254381"/>
                    </a:lnTo>
                    <a:lnTo>
                      <a:pt x="292862" y="257302"/>
                    </a:lnTo>
                    <a:lnTo>
                      <a:pt x="299085" y="257810"/>
                    </a:lnTo>
                    <a:lnTo>
                      <a:pt x="307213" y="257302"/>
                    </a:lnTo>
                    <a:lnTo>
                      <a:pt x="309626" y="267843"/>
                    </a:lnTo>
                    <a:lnTo>
                      <a:pt x="310642" y="273177"/>
                    </a:lnTo>
                    <a:lnTo>
                      <a:pt x="310134" y="280289"/>
                    </a:lnTo>
                    <a:lnTo>
                      <a:pt x="308610" y="283718"/>
                    </a:lnTo>
                    <a:lnTo>
                      <a:pt x="306197" y="286131"/>
                    </a:lnTo>
                    <a:lnTo>
                      <a:pt x="300482" y="288925"/>
                    </a:lnTo>
                    <a:lnTo>
                      <a:pt x="294767" y="291338"/>
                    </a:lnTo>
                    <a:lnTo>
                      <a:pt x="292354" y="293243"/>
                    </a:lnTo>
                    <a:lnTo>
                      <a:pt x="290957" y="296164"/>
                    </a:lnTo>
                    <a:lnTo>
                      <a:pt x="279400" y="296672"/>
                    </a:lnTo>
                    <a:lnTo>
                      <a:pt x="269240" y="294259"/>
                    </a:lnTo>
                    <a:lnTo>
                      <a:pt x="261112" y="290449"/>
                    </a:lnTo>
                    <a:lnTo>
                      <a:pt x="254000" y="285623"/>
                    </a:lnTo>
                    <a:lnTo>
                      <a:pt x="242443" y="274574"/>
                    </a:lnTo>
                    <a:lnTo>
                      <a:pt x="237109" y="270256"/>
                    </a:lnTo>
                    <a:lnTo>
                      <a:pt x="232791" y="267335"/>
                    </a:lnTo>
                    <a:lnTo>
                      <a:pt x="233299" y="275082"/>
                    </a:lnTo>
                    <a:lnTo>
                      <a:pt x="236601" y="282194"/>
                    </a:lnTo>
                    <a:lnTo>
                      <a:pt x="242443" y="288925"/>
                    </a:lnTo>
                    <a:lnTo>
                      <a:pt x="250063" y="294259"/>
                    </a:lnTo>
                    <a:lnTo>
                      <a:pt x="258699" y="299466"/>
                    </a:lnTo>
                    <a:lnTo>
                      <a:pt x="268351" y="303403"/>
                    </a:lnTo>
                    <a:lnTo>
                      <a:pt x="287528" y="309118"/>
                    </a:lnTo>
                    <a:lnTo>
                      <a:pt x="284226" y="328295"/>
                    </a:lnTo>
                    <a:lnTo>
                      <a:pt x="279400" y="344678"/>
                    </a:lnTo>
                    <a:lnTo>
                      <a:pt x="276479" y="351409"/>
                    </a:lnTo>
                    <a:lnTo>
                      <a:pt x="272669" y="357632"/>
                    </a:lnTo>
                    <a:lnTo>
                      <a:pt x="268859" y="362839"/>
                    </a:lnTo>
                    <a:lnTo>
                      <a:pt x="263525" y="367157"/>
                    </a:lnTo>
                    <a:lnTo>
                      <a:pt x="258318" y="371094"/>
                    </a:lnTo>
                    <a:lnTo>
                      <a:pt x="251968" y="373888"/>
                    </a:lnTo>
                    <a:lnTo>
                      <a:pt x="244856" y="375412"/>
                    </a:lnTo>
                    <a:lnTo>
                      <a:pt x="236601" y="376301"/>
                    </a:lnTo>
                    <a:lnTo>
                      <a:pt x="227584" y="376301"/>
                    </a:lnTo>
                    <a:lnTo>
                      <a:pt x="217424" y="374904"/>
                    </a:lnTo>
                    <a:lnTo>
                      <a:pt x="206375" y="373380"/>
                    </a:lnTo>
                    <a:lnTo>
                      <a:pt x="194437" y="370586"/>
                    </a:lnTo>
                    <a:lnTo>
                      <a:pt x="190627" y="369062"/>
                    </a:lnTo>
                    <a:lnTo>
                      <a:pt x="186690" y="367157"/>
                    </a:lnTo>
                    <a:lnTo>
                      <a:pt x="180975" y="364744"/>
                    </a:lnTo>
                    <a:lnTo>
                      <a:pt x="174752" y="362458"/>
                    </a:lnTo>
                    <a:lnTo>
                      <a:pt x="159893" y="355219"/>
                    </a:lnTo>
                    <a:lnTo>
                      <a:pt x="144018" y="347980"/>
                    </a:lnTo>
                    <a:lnTo>
                      <a:pt x="128143" y="339852"/>
                    </a:lnTo>
                    <a:lnTo>
                      <a:pt x="113792" y="332613"/>
                    </a:lnTo>
                    <a:lnTo>
                      <a:pt x="107569" y="329311"/>
                    </a:lnTo>
                    <a:lnTo>
                      <a:pt x="102235" y="326390"/>
                    </a:lnTo>
                    <a:lnTo>
                      <a:pt x="97409" y="323977"/>
                    </a:lnTo>
                    <a:lnTo>
                      <a:pt x="94615" y="322072"/>
                    </a:lnTo>
                    <a:lnTo>
                      <a:pt x="88392" y="316865"/>
                    </a:lnTo>
                    <a:lnTo>
                      <a:pt x="82042" y="309626"/>
                    </a:lnTo>
                    <a:lnTo>
                      <a:pt x="75438" y="300482"/>
                    </a:lnTo>
                    <a:lnTo>
                      <a:pt x="70104" y="289941"/>
                    </a:lnTo>
                    <a:lnTo>
                      <a:pt x="65786" y="278384"/>
                    </a:lnTo>
                    <a:lnTo>
                      <a:pt x="62865" y="266827"/>
                    </a:lnTo>
                    <a:lnTo>
                      <a:pt x="62865" y="255397"/>
                    </a:lnTo>
                    <a:lnTo>
                      <a:pt x="65786" y="244856"/>
                    </a:lnTo>
                    <a:lnTo>
                      <a:pt x="60071" y="245745"/>
                    </a:lnTo>
                    <a:lnTo>
                      <a:pt x="56134" y="247650"/>
                    </a:lnTo>
                    <a:lnTo>
                      <a:pt x="50419" y="254889"/>
                    </a:lnTo>
                    <a:lnTo>
                      <a:pt x="47117" y="258191"/>
                    </a:lnTo>
                    <a:lnTo>
                      <a:pt x="43180" y="260604"/>
                    </a:lnTo>
                    <a:lnTo>
                      <a:pt x="37465" y="261620"/>
                    </a:lnTo>
                    <a:lnTo>
                      <a:pt x="29718" y="260604"/>
                    </a:lnTo>
                    <a:lnTo>
                      <a:pt x="13970" y="231902"/>
                    </a:lnTo>
                    <a:lnTo>
                      <a:pt x="6223" y="216535"/>
                    </a:lnTo>
                    <a:lnTo>
                      <a:pt x="0" y="200152"/>
                    </a:lnTo>
                    <a:lnTo>
                      <a:pt x="0" y="193929"/>
                    </a:lnTo>
                    <a:lnTo>
                      <a:pt x="508" y="188214"/>
                    </a:lnTo>
                    <a:lnTo>
                      <a:pt x="2413" y="183388"/>
                    </a:lnTo>
                    <a:lnTo>
                      <a:pt x="4826" y="178562"/>
                    </a:lnTo>
                    <a:lnTo>
                      <a:pt x="12065" y="170942"/>
                    </a:lnTo>
                    <a:lnTo>
                      <a:pt x="20193" y="161290"/>
                    </a:lnTo>
                    <a:lnTo>
                      <a:pt x="26924" y="157480"/>
                    </a:lnTo>
                    <a:lnTo>
                      <a:pt x="31750" y="155067"/>
                    </a:lnTo>
                    <a:lnTo>
                      <a:pt x="37973" y="153543"/>
                    </a:lnTo>
                    <a:lnTo>
                      <a:pt x="41275" y="153543"/>
                    </a:lnTo>
                    <a:lnTo>
                      <a:pt x="46609" y="154559"/>
                    </a:lnTo>
                    <a:lnTo>
                      <a:pt x="53721" y="168910"/>
                    </a:lnTo>
                    <a:lnTo>
                      <a:pt x="60452" y="183896"/>
                    </a:lnTo>
                    <a:lnTo>
                      <a:pt x="68199" y="197739"/>
                    </a:lnTo>
                    <a:lnTo>
                      <a:pt x="73025" y="203962"/>
                    </a:lnTo>
                    <a:lnTo>
                      <a:pt x="78232" y="209296"/>
                    </a:lnTo>
                    <a:lnTo>
                      <a:pt x="80137" y="203581"/>
                    </a:lnTo>
                    <a:lnTo>
                      <a:pt x="80137" y="197231"/>
                    </a:lnTo>
                    <a:lnTo>
                      <a:pt x="78232" y="182372"/>
                    </a:lnTo>
                    <a:lnTo>
                      <a:pt x="76327" y="167005"/>
                    </a:lnTo>
                    <a:lnTo>
                      <a:pt x="76835" y="160274"/>
                    </a:lnTo>
                    <a:lnTo>
                      <a:pt x="78232" y="154559"/>
                    </a:lnTo>
                    <a:lnTo>
                      <a:pt x="83566" y="157861"/>
                    </a:lnTo>
                    <a:lnTo>
                      <a:pt x="87884" y="162687"/>
                    </a:lnTo>
                    <a:lnTo>
                      <a:pt x="92710" y="167005"/>
                    </a:lnTo>
                    <a:lnTo>
                      <a:pt x="97409" y="170942"/>
                    </a:lnTo>
                    <a:lnTo>
                      <a:pt x="98933" y="163703"/>
                    </a:lnTo>
                    <a:lnTo>
                      <a:pt x="98425" y="155575"/>
                    </a:lnTo>
                    <a:lnTo>
                      <a:pt x="97409" y="145923"/>
                    </a:lnTo>
                    <a:lnTo>
                      <a:pt x="96012" y="135890"/>
                    </a:lnTo>
                    <a:lnTo>
                      <a:pt x="94615" y="125222"/>
                    </a:lnTo>
                    <a:lnTo>
                      <a:pt x="94107" y="115189"/>
                    </a:lnTo>
                    <a:lnTo>
                      <a:pt x="94615" y="105664"/>
                    </a:lnTo>
                    <a:lnTo>
                      <a:pt x="97409" y="96520"/>
                    </a:lnTo>
                    <a:lnTo>
                      <a:pt x="101346" y="97917"/>
                    </a:lnTo>
                    <a:lnTo>
                      <a:pt x="104140" y="100330"/>
                    </a:lnTo>
                    <a:lnTo>
                      <a:pt x="108458" y="106553"/>
                    </a:lnTo>
                    <a:lnTo>
                      <a:pt x="113792" y="112268"/>
                    </a:lnTo>
                    <a:lnTo>
                      <a:pt x="116713" y="114681"/>
                    </a:lnTo>
                    <a:lnTo>
                      <a:pt x="120015" y="115697"/>
                    </a:lnTo>
                    <a:lnTo>
                      <a:pt x="121031" y="113284"/>
                    </a:lnTo>
                    <a:lnTo>
                      <a:pt x="121031" y="109982"/>
                    </a:lnTo>
                    <a:lnTo>
                      <a:pt x="120015" y="99822"/>
                    </a:lnTo>
                    <a:lnTo>
                      <a:pt x="118999" y="86868"/>
                    </a:lnTo>
                    <a:lnTo>
                      <a:pt x="117602" y="73025"/>
                    </a:lnTo>
                    <a:lnTo>
                      <a:pt x="116713" y="57658"/>
                    </a:lnTo>
                    <a:lnTo>
                      <a:pt x="117602" y="43688"/>
                    </a:lnTo>
                    <a:lnTo>
                      <a:pt x="118999" y="36957"/>
                    </a:lnTo>
                    <a:lnTo>
                      <a:pt x="120523" y="31242"/>
                    </a:lnTo>
                    <a:lnTo>
                      <a:pt x="123317" y="26924"/>
                    </a:lnTo>
                    <a:lnTo>
                      <a:pt x="126746" y="22606"/>
                    </a:lnTo>
                    <a:lnTo>
                      <a:pt x="130048" y="26416"/>
                    </a:lnTo>
                    <a:lnTo>
                      <a:pt x="131572" y="32131"/>
                    </a:lnTo>
                    <a:lnTo>
                      <a:pt x="132080" y="38862"/>
                    </a:lnTo>
                    <a:lnTo>
                      <a:pt x="132080" y="46101"/>
                    </a:lnTo>
                    <a:lnTo>
                      <a:pt x="132080" y="53721"/>
                    </a:lnTo>
                    <a:lnTo>
                      <a:pt x="132969" y="59944"/>
                    </a:lnTo>
                    <a:lnTo>
                      <a:pt x="135382" y="64770"/>
                    </a:lnTo>
                    <a:lnTo>
                      <a:pt x="139700" y="67691"/>
                    </a:lnTo>
                    <a:lnTo>
                      <a:pt x="155575" y="16383"/>
                    </a:lnTo>
                    <a:lnTo>
                      <a:pt x="161798" y="16383"/>
                    </a:lnTo>
                    <a:lnTo>
                      <a:pt x="163703" y="20193"/>
                    </a:lnTo>
                    <a:lnTo>
                      <a:pt x="164719" y="24511"/>
                    </a:lnTo>
                    <a:lnTo>
                      <a:pt x="165100" y="35941"/>
                    </a:lnTo>
                    <a:lnTo>
                      <a:pt x="165608" y="46101"/>
                    </a:lnTo>
                    <a:lnTo>
                      <a:pt x="166624" y="50927"/>
                    </a:lnTo>
                    <a:lnTo>
                      <a:pt x="168529" y="54737"/>
                    </a:lnTo>
                    <a:lnTo>
                      <a:pt x="175260" y="50927"/>
                    </a:lnTo>
                    <a:lnTo>
                      <a:pt x="179959" y="45593"/>
                    </a:lnTo>
                    <a:lnTo>
                      <a:pt x="184277" y="39370"/>
                    </a:lnTo>
                    <a:lnTo>
                      <a:pt x="188214" y="32131"/>
                    </a:lnTo>
                    <a:lnTo>
                      <a:pt x="191516" y="25400"/>
                    </a:lnTo>
                    <a:lnTo>
                      <a:pt x="195834" y="18669"/>
                    </a:lnTo>
                    <a:lnTo>
                      <a:pt x="200660" y="13462"/>
                    </a:lnTo>
                    <a:lnTo>
                      <a:pt x="207391" y="9652"/>
                    </a:lnTo>
                    <a:lnTo>
                      <a:pt x="211201" y="14859"/>
                    </a:lnTo>
                    <a:lnTo>
                      <a:pt x="213106" y="21082"/>
                    </a:lnTo>
                    <a:lnTo>
                      <a:pt x="213614" y="28829"/>
                    </a:lnTo>
                    <a:lnTo>
                      <a:pt x="213106" y="36957"/>
                    </a:lnTo>
                    <a:lnTo>
                      <a:pt x="212217" y="52324"/>
                    </a:lnTo>
                    <a:lnTo>
                      <a:pt x="212217" y="59055"/>
                    </a:lnTo>
                    <a:lnTo>
                      <a:pt x="213614" y="64262"/>
                    </a:lnTo>
                    <a:lnTo>
                      <a:pt x="218440" y="57658"/>
                    </a:lnTo>
                    <a:lnTo>
                      <a:pt x="222758" y="49911"/>
                    </a:lnTo>
                    <a:lnTo>
                      <a:pt x="229489" y="33655"/>
                    </a:lnTo>
                    <a:lnTo>
                      <a:pt x="236601" y="17272"/>
                    </a:lnTo>
                    <a:lnTo>
                      <a:pt x="240538" y="9652"/>
                    </a:lnTo>
                    <a:lnTo>
                      <a:pt x="245745" y="3302"/>
                    </a:lnTo>
                    <a:lnTo>
                      <a:pt x="251587" y="24511"/>
                    </a:lnTo>
                    <a:lnTo>
                      <a:pt x="258699" y="45085"/>
                    </a:lnTo>
                    <a:lnTo>
                      <a:pt x="262636" y="42672"/>
                    </a:lnTo>
                    <a:lnTo>
                      <a:pt x="265430" y="38354"/>
                    </a:lnTo>
                    <a:lnTo>
                      <a:pt x="266954" y="32639"/>
                    </a:lnTo>
                    <a:lnTo>
                      <a:pt x="267843" y="25908"/>
                    </a:lnTo>
                    <a:lnTo>
                      <a:pt x="269240" y="19177"/>
                    </a:lnTo>
                    <a:lnTo>
                      <a:pt x="271272" y="12954"/>
                    </a:lnTo>
                    <a:lnTo>
                      <a:pt x="273558" y="8636"/>
                    </a:lnTo>
                    <a:lnTo>
                      <a:pt x="278003" y="6223"/>
                    </a:lnTo>
                    <a:lnTo>
                      <a:pt x="282321" y="11049"/>
                    </a:lnTo>
                    <a:lnTo>
                      <a:pt x="285623" y="16764"/>
                    </a:lnTo>
                    <a:lnTo>
                      <a:pt x="290449" y="29337"/>
                    </a:lnTo>
                    <a:lnTo>
                      <a:pt x="295275" y="42291"/>
                    </a:lnTo>
                    <a:lnTo>
                      <a:pt x="299085" y="47498"/>
                    </a:lnTo>
                    <a:lnTo>
                      <a:pt x="303911" y="51816"/>
                    </a:lnTo>
                    <a:lnTo>
                      <a:pt x="305816" y="46101"/>
                    </a:lnTo>
                    <a:lnTo>
                      <a:pt x="307213" y="39878"/>
                    </a:lnTo>
                    <a:lnTo>
                      <a:pt x="306705" y="26924"/>
                    </a:lnTo>
                    <a:lnTo>
                      <a:pt x="304800" y="12954"/>
                    </a:lnTo>
                    <a:lnTo>
                      <a:pt x="303911" y="0"/>
                    </a:lnTo>
                    <a:close/>
                  </a:path>
                </a:pathLst>
              </a:custGeom>
              <a:solidFill>
                <a:srgbClr val="99540F"/>
              </a:solidFill>
              <a:ln w="0" cap="flat" cmpd="sng" algn="ctr">
                <a:solidFill>
                  <a:srgbClr val="99540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8" name="Freeform 97"/>
              <p:cNvSpPr/>
              <p:nvPr/>
            </p:nvSpPr>
            <p:spPr>
              <a:xfrm>
                <a:off x="1124204" y="3581908"/>
                <a:ext cx="73026" cy="54738"/>
              </a:xfrm>
              <a:custGeom>
                <a:avLst/>
                <a:gdLst/>
                <a:ahLst/>
                <a:cxnLst/>
                <a:rect l="0" t="0" r="0" b="0"/>
                <a:pathLst>
                  <a:path w="73026" h="54738">
                    <a:moveTo>
                      <a:pt x="67691" y="11049"/>
                    </a:moveTo>
                    <a:lnTo>
                      <a:pt x="72009" y="23114"/>
                    </a:lnTo>
                    <a:lnTo>
                      <a:pt x="73025" y="29337"/>
                    </a:lnTo>
                    <a:lnTo>
                      <a:pt x="72517" y="35560"/>
                    </a:lnTo>
                    <a:lnTo>
                      <a:pt x="71120" y="42291"/>
                    </a:lnTo>
                    <a:lnTo>
                      <a:pt x="67691" y="48514"/>
                    </a:lnTo>
                    <a:lnTo>
                      <a:pt x="54737" y="51435"/>
                    </a:lnTo>
                    <a:lnTo>
                      <a:pt x="39878" y="52324"/>
                    </a:lnTo>
                    <a:lnTo>
                      <a:pt x="25019" y="53848"/>
                    </a:lnTo>
                    <a:lnTo>
                      <a:pt x="9652" y="54737"/>
                    </a:lnTo>
                    <a:lnTo>
                      <a:pt x="5842" y="48006"/>
                    </a:lnTo>
                    <a:lnTo>
                      <a:pt x="2921" y="44704"/>
                    </a:lnTo>
                    <a:lnTo>
                      <a:pt x="0" y="42291"/>
                    </a:lnTo>
                    <a:lnTo>
                      <a:pt x="0" y="36957"/>
                    </a:lnTo>
                    <a:lnTo>
                      <a:pt x="1524" y="33147"/>
                    </a:lnTo>
                    <a:lnTo>
                      <a:pt x="4318" y="26924"/>
                    </a:lnTo>
                    <a:lnTo>
                      <a:pt x="7747" y="20701"/>
                    </a:lnTo>
                    <a:lnTo>
                      <a:pt x="9144" y="17399"/>
                    </a:lnTo>
                    <a:lnTo>
                      <a:pt x="9652" y="12954"/>
                    </a:lnTo>
                    <a:lnTo>
                      <a:pt x="21209" y="8255"/>
                    </a:lnTo>
                    <a:lnTo>
                      <a:pt x="32639" y="3429"/>
                    </a:lnTo>
                    <a:lnTo>
                      <a:pt x="46101" y="508"/>
                    </a:lnTo>
                    <a:lnTo>
                      <a:pt x="53340" y="0"/>
                    </a:lnTo>
                    <a:lnTo>
                      <a:pt x="61468" y="508"/>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9" name="Freeform 98"/>
              <p:cNvSpPr/>
              <p:nvPr/>
            </p:nvSpPr>
            <p:spPr>
              <a:xfrm>
                <a:off x="1215009" y="3591560"/>
                <a:ext cx="180468" cy="270257"/>
              </a:xfrm>
              <a:custGeom>
                <a:avLst/>
                <a:gdLst/>
                <a:ahLst/>
                <a:cxnLst/>
                <a:rect l="0" t="0" r="0" b="0"/>
                <a:pathLst>
                  <a:path w="180468" h="270257">
                    <a:moveTo>
                      <a:pt x="33147" y="8636"/>
                    </a:moveTo>
                    <a:lnTo>
                      <a:pt x="41275" y="16383"/>
                    </a:lnTo>
                    <a:lnTo>
                      <a:pt x="44069" y="17780"/>
                    </a:lnTo>
                    <a:lnTo>
                      <a:pt x="48006" y="20193"/>
                    </a:lnTo>
                    <a:lnTo>
                      <a:pt x="53213" y="23495"/>
                    </a:lnTo>
                    <a:lnTo>
                      <a:pt x="59436" y="27305"/>
                    </a:lnTo>
                    <a:lnTo>
                      <a:pt x="73914" y="35560"/>
                    </a:lnTo>
                    <a:lnTo>
                      <a:pt x="90170" y="45085"/>
                    </a:lnTo>
                    <a:lnTo>
                      <a:pt x="106045" y="53721"/>
                    </a:lnTo>
                    <a:lnTo>
                      <a:pt x="120396" y="61976"/>
                    </a:lnTo>
                    <a:lnTo>
                      <a:pt x="126746" y="65278"/>
                    </a:lnTo>
                    <a:lnTo>
                      <a:pt x="131445" y="67691"/>
                    </a:lnTo>
                    <a:lnTo>
                      <a:pt x="135382" y="69596"/>
                    </a:lnTo>
                    <a:lnTo>
                      <a:pt x="138176" y="70612"/>
                    </a:lnTo>
                    <a:lnTo>
                      <a:pt x="140589" y="71501"/>
                    </a:lnTo>
                    <a:lnTo>
                      <a:pt x="144399" y="72009"/>
                    </a:lnTo>
                    <a:lnTo>
                      <a:pt x="155067" y="72009"/>
                    </a:lnTo>
                    <a:lnTo>
                      <a:pt x="165608" y="73025"/>
                    </a:lnTo>
                    <a:lnTo>
                      <a:pt x="169926" y="73406"/>
                    </a:lnTo>
                    <a:lnTo>
                      <a:pt x="173228" y="73914"/>
                    </a:lnTo>
                    <a:lnTo>
                      <a:pt x="172339" y="83058"/>
                    </a:lnTo>
                    <a:lnTo>
                      <a:pt x="172720" y="91186"/>
                    </a:lnTo>
                    <a:lnTo>
                      <a:pt x="174244" y="98933"/>
                    </a:lnTo>
                    <a:lnTo>
                      <a:pt x="175641" y="106553"/>
                    </a:lnTo>
                    <a:lnTo>
                      <a:pt x="179451" y="118618"/>
                    </a:lnTo>
                    <a:lnTo>
                      <a:pt x="180467" y="123825"/>
                    </a:lnTo>
                    <a:lnTo>
                      <a:pt x="179959" y="128651"/>
                    </a:lnTo>
                    <a:lnTo>
                      <a:pt x="157861" y="150749"/>
                    </a:lnTo>
                    <a:lnTo>
                      <a:pt x="147320" y="161798"/>
                    </a:lnTo>
                    <a:lnTo>
                      <a:pt x="138176" y="173736"/>
                    </a:lnTo>
                    <a:lnTo>
                      <a:pt x="132461" y="184277"/>
                    </a:lnTo>
                    <a:lnTo>
                      <a:pt x="127635" y="196342"/>
                    </a:lnTo>
                    <a:lnTo>
                      <a:pt x="120015" y="221742"/>
                    </a:lnTo>
                    <a:lnTo>
                      <a:pt x="113284" y="247650"/>
                    </a:lnTo>
                    <a:lnTo>
                      <a:pt x="108458" y="259715"/>
                    </a:lnTo>
                    <a:lnTo>
                      <a:pt x="102743" y="270256"/>
                    </a:lnTo>
                    <a:lnTo>
                      <a:pt x="84455" y="218440"/>
                    </a:lnTo>
                    <a:lnTo>
                      <a:pt x="74803" y="192913"/>
                    </a:lnTo>
                    <a:lnTo>
                      <a:pt x="64262" y="168529"/>
                    </a:lnTo>
                    <a:lnTo>
                      <a:pt x="52324" y="145415"/>
                    </a:lnTo>
                    <a:lnTo>
                      <a:pt x="46101" y="134874"/>
                    </a:lnTo>
                    <a:lnTo>
                      <a:pt x="38354" y="124841"/>
                    </a:lnTo>
                    <a:lnTo>
                      <a:pt x="29718" y="115697"/>
                    </a:lnTo>
                    <a:lnTo>
                      <a:pt x="21082" y="107061"/>
                    </a:lnTo>
                    <a:lnTo>
                      <a:pt x="10541" y="99822"/>
                    </a:lnTo>
                    <a:lnTo>
                      <a:pt x="0" y="93091"/>
                    </a:lnTo>
                    <a:lnTo>
                      <a:pt x="1905" y="80137"/>
                    </a:lnTo>
                    <a:lnTo>
                      <a:pt x="5715" y="68199"/>
                    </a:lnTo>
                    <a:lnTo>
                      <a:pt x="15367" y="45593"/>
                    </a:lnTo>
                    <a:lnTo>
                      <a:pt x="19685" y="35052"/>
                    </a:lnTo>
                    <a:lnTo>
                      <a:pt x="22987" y="24003"/>
                    </a:lnTo>
                    <a:lnTo>
                      <a:pt x="25400" y="12446"/>
                    </a:lnTo>
                    <a:lnTo>
                      <a:pt x="25400" y="0"/>
                    </a:lnTo>
                    <a:close/>
                  </a:path>
                </a:pathLst>
              </a:custGeom>
              <a:solidFill>
                <a:srgbClr val="99540F"/>
              </a:solidFill>
              <a:ln w="0" cap="flat" cmpd="sng" algn="ctr">
                <a:solidFill>
                  <a:srgbClr val="99540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0" name="Freeform 99"/>
              <p:cNvSpPr/>
              <p:nvPr/>
            </p:nvSpPr>
            <p:spPr>
              <a:xfrm>
                <a:off x="1054608" y="3637153"/>
                <a:ext cx="169927" cy="357125"/>
              </a:xfrm>
              <a:custGeom>
                <a:avLst/>
                <a:gdLst/>
                <a:ahLst/>
                <a:cxnLst/>
                <a:rect l="0" t="0" r="0" b="0"/>
                <a:pathLst>
                  <a:path w="169927" h="357125">
                    <a:moveTo>
                      <a:pt x="67691" y="3810"/>
                    </a:moveTo>
                    <a:lnTo>
                      <a:pt x="86995" y="7239"/>
                    </a:lnTo>
                    <a:lnTo>
                      <a:pt x="96520" y="8128"/>
                    </a:lnTo>
                    <a:lnTo>
                      <a:pt x="106553" y="8128"/>
                    </a:lnTo>
                    <a:lnTo>
                      <a:pt x="117602" y="7747"/>
                    </a:lnTo>
                    <a:lnTo>
                      <a:pt x="131064" y="5715"/>
                    </a:lnTo>
                    <a:lnTo>
                      <a:pt x="130175" y="17272"/>
                    </a:lnTo>
                    <a:lnTo>
                      <a:pt x="130175" y="28321"/>
                    </a:lnTo>
                    <a:lnTo>
                      <a:pt x="131572" y="48006"/>
                    </a:lnTo>
                    <a:lnTo>
                      <a:pt x="135382" y="65278"/>
                    </a:lnTo>
                    <a:lnTo>
                      <a:pt x="140716" y="81661"/>
                    </a:lnTo>
                    <a:lnTo>
                      <a:pt x="153670" y="111379"/>
                    </a:lnTo>
                    <a:lnTo>
                      <a:pt x="160401" y="125730"/>
                    </a:lnTo>
                    <a:lnTo>
                      <a:pt x="166116" y="141605"/>
                    </a:lnTo>
                    <a:lnTo>
                      <a:pt x="161798" y="138684"/>
                    </a:lnTo>
                    <a:lnTo>
                      <a:pt x="157988" y="135890"/>
                    </a:lnTo>
                    <a:lnTo>
                      <a:pt x="152273" y="127635"/>
                    </a:lnTo>
                    <a:lnTo>
                      <a:pt x="146939" y="118999"/>
                    </a:lnTo>
                    <a:lnTo>
                      <a:pt x="144018" y="115189"/>
                    </a:lnTo>
                    <a:lnTo>
                      <a:pt x="140716" y="112395"/>
                    </a:lnTo>
                    <a:lnTo>
                      <a:pt x="138811" y="120015"/>
                    </a:lnTo>
                    <a:lnTo>
                      <a:pt x="138303" y="126746"/>
                    </a:lnTo>
                    <a:lnTo>
                      <a:pt x="140716" y="141097"/>
                    </a:lnTo>
                    <a:lnTo>
                      <a:pt x="145923" y="154559"/>
                    </a:lnTo>
                    <a:lnTo>
                      <a:pt x="152654" y="168021"/>
                    </a:lnTo>
                    <a:lnTo>
                      <a:pt x="159893" y="182372"/>
                    </a:lnTo>
                    <a:lnTo>
                      <a:pt x="166116" y="197739"/>
                    </a:lnTo>
                    <a:lnTo>
                      <a:pt x="168021" y="205994"/>
                    </a:lnTo>
                    <a:lnTo>
                      <a:pt x="169545" y="215011"/>
                    </a:lnTo>
                    <a:lnTo>
                      <a:pt x="169926" y="224663"/>
                    </a:lnTo>
                    <a:lnTo>
                      <a:pt x="169545" y="234696"/>
                    </a:lnTo>
                    <a:lnTo>
                      <a:pt x="167132" y="234315"/>
                    </a:lnTo>
                    <a:lnTo>
                      <a:pt x="164719" y="232791"/>
                    </a:lnTo>
                    <a:lnTo>
                      <a:pt x="161798" y="228473"/>
                    </a:lnTo>
                    <a:lnTo>
                      <a:pt x="159893" y="222250"/>
                    </a:lnTo>
                    <a:lnTo>
                      <a:pt x="157988" y="215011"/>
                    </a:lnTo>
                    <a:lnTo>
                      <a:pt x="156083" y="208788"/>
                    </a:lnTo>
                    <a:lnTo>
                      <a:pt x="153670" y="203581"/>
                    </a:lnTo>
                    <a:lnTo>
                      <a:pt x="149860" y="199644"/>
                    </a:lnTo>
                    <a:lnTo>
                      <a:pt x="146939" y="199263"/>
                    </a:lnTo>
                    <a:lnTo>
                      <a:pt x="143510" y="199263"/>
                    </a:lnTo>
                    <a:lnTo>
                      <a:pt x="148336" y="212598"/>
                    </a:lnTo>
                    <a:lnTo>
                      <a:pt x="150241" y="225552"/>
                    </a:lnTo>
                    <a:lnTo>
                      <a:pt x="150749" y="239014"/>
                    </a:lnTo>
                    <a:lnTo>
                      <a:pt x="150241" y="251968"/>
                    </a:lnTo>
                    <a:lnTo>
                      <a:pt x="148336" y="264922"/>
                    </a:lnTo>
                    <a:lnTo>
                      <a:pt x="145542" y="277876"/>
                    </a:lnTo>
                    <a:lnTo>
                      <a:pt x="137287" y="302387"/>
                    </a:lnTo>
                    <a:lnTo>
                      <a:pt x="134874" y="296164"/>
                    </a:lnTo>
                    <a:lnTo>
                      <a:pt x="133477" y="289941"/>
                    </a:lnTo>
                    <a:lnTo>
                      <a:pt x="132969" y="278384"/>
                    </a:lnTo>
                    <a:lnTo>
                      <a:pt x="132969" y="266954"/>
                    </a:lnTo>
                    <a:lnTo>
                      <a:pt x="131064" y="262128"/>
                    </a:lnTo>
                    <a:lnTo>
                      <a:pt x="127762" y="257302"/>
                    </a:lnTo>
                    <a:lnTo>
                      <a:pt x="124333" y="265938"/>
                    </a:lnTo>
                    <a:lnTo>
                      <a:pt x="123444" y="276479"/>
                    </a:lnTo>
                    <a:lnTo>
                      <a:pt x="123444" y="288925"/>
                    </a:lnTo>
                    <a:lnTo>
                      <a:pt x="123444" y="301879"/>
                    </a:lnTo>
                    <a:lnTo>
                      <a:pt x="123952" y="315341"/>
                    </a:lnTo>
                    <a:lnTo>
                      <a:pt x="123444" y="328295"/>
                    </a:lnTo>
                    <a:lnTo>
                      <a:pt x="121920" y="339852"/>
                    </a:lnTo>
                    <a:lnTo>
                      <a:pt x="117602" y="350393"/>
                    </a:lnTo>
                    <a:lnTo>
                      <a:pt x="114300" y="345567"/>
                    </a:lnTo>
                    <a:lnTo>
                      <a:pt x="111887" y="338836"/>
                    </a:lnTo>
                    <a:lnTo>
                      <a:pt x="109474" y="323469"/>
                    </a:lnTo>
                    <a:lnTo>
                      <a:pt x="108077" y="316357"/>
                    </a:lnTo>
                    <a:lnTo>
                      <a:pt x="106172" y="309118"/>
                    </a:lnTo>
                    <a:lnTo>
                      <a:pt x="103251" y="303403"/>
                    </a:lnTo>
                    <a:lnTo>
                      <a:pt x="98425" y="299085"/>
                    </a:lnTo>
                    <a:lnTo>
                      <a:pt x="96520" y="306705"/>
                    </a:lnTo>
                    <a:lnTo>
                      <a:pt x="96012" y="314452"/>
                    </a:lnTo>
                    <a:lnTo>
                      <a:pt x="96012" y="328803"/>
                    </a:lnTo>
                    <a:lnTo>
                      <a:pt x="94615" y="343154"/>
                    </a:lnTo>
                    <a:lnTo>
                      <a:pt x="92710" y="349885"/>
                    </a:lnTo>
                    <a:lnTo>
                      <a:pt x="88900" y="357124"/>
                    </a:lnTo>
                    <a:lnTo>
                      <a:pt x="84074" y="337947"/>
                    </a:lnTo>
                    <a:lnTo>
                      <a:pt x="80264" y="317754"/>
                    </a:lnTo>
                    <a:lnTo>
                      <a:pt x="75946" y="297561"/>
                    </a:lnTo>
                    <a:lnTo>
                      <a:pt x="73533" y="288544"/>
                    </a:lnTo>
                    <a:lnTo>
                      <a:pt x="69596" y="279908"/>
                    </a:lnTo>
                    <a:lnTo>
                      <a:pt x="64897" y="271653"/>
                    </a:lnTo>
                    <a:lnTo>
                      <a:pt x="59055" y="264922"/>
                    </a:lnTo>
                    <a:lnTo>
                      <a:pt x="46101" y="256286"/>
                    </a:lnTo>
                    <a:lnTo>
                      <a:pt x="39878" y="251968"/>
                    </a:lnTo>
                    <a:lnTo>
                      <a:pt x="34163" y="247269"/>
                    </a:lnTo>
                    <a:lnTo>
                      <a:pt x="28829" y="240538"/>
                    </a:lnTo>
                    <a:lnTo>
                      <a:pt x="24511" y="231394"/>
                    </a:lnTo>
                    <a:lnTo>
                      <a:pt x="22098" y="222250"/>
                    </a:lnTo>
                    <a:lnTo>
                      <a:pt x="21209" y="212598"/>
                    </a:lnTo>
                    <a:lnTo>
                      <a:pt x="20701" y="194437"/>
                    </a:lnTo>
                    <a:lnTo>
                      <a:pt x="20701" y="178054"/>
                    </a:lnTo>
                    <a:lnTo>
                      <a:pt x="19685" y="170434"/>
                    </a:lnTo>
                    <a:lnTo>
                      <a:pt x="18288" y="163703"/>
                    </a:lnTo>
                    <a:lnTo>
                      <a:pt x="15875" y="166116"/>
                    </a:lnTo>
                    <a:lnTo>
                      <a:pt x="14478" y="168910"/>
                    </a:lnTo>
                    <a:lnTo>
                      <a:pt x="12954" y="176657"/>
                    </a:lnTo>
                    <a:lnTo>
                      <a:pt x="11557" y="183896"/>
                    </a:lnTo>
                    <a:lnTo>
                      <a:pt x="10160" y="187198"/>
                    </a:lnTo>
                    <a:lnTo>
                      <a:pt x="8255" y="189611"/>
                    </a:lnTo>
                    <a:lnTo>
                      <a:pt x="4826" y="174752"/>
                    </a:lnTo>
                    <a:lnTo>
                      <a:pt x="4318" y="159893"/>
                    </a:lnTo>
                    <a:lnTo>
                      <a:pt x="5842" y="145034"/>
                    </a:lnTo>
                    <a:lnTo>
                      <a:pt x="8636" y="129667"/>
                    </a:lnTo>
                    <a:lnTo>
                      <a:pt x="15367" y="99314"/>
                    </a:lnTo>
                    <a:lnTo>
                      <a:pt x="17780" y="84455"/>
                    </a:lnTo>
                    <a:lnTo>
                      <a:pt x="18288" y="70612"/>
                    </a:lnTo>
                    <a:lnTo>
                      <a:pt x="14478" y="72517"/>
                    </a:lnTo>
                    <a:lnTo>
                      <a:pt x="12065" y="75311"/>
                    </a:lnTo>
                    <a:lnTo>
                      <a:pt x="8636" y="84074"/>
                    </a:lnTo>
                    <a:lnTo>
                      <a:pt x="6350" y="92710"/>
                    </a:lnTo>
                    <a:lnTo>
                      <a:pt x="4318" y="96520"/>
                    </a:lnTo>
                    <a:lnTo>
                      <a:pt x="2413" y="99822"/>
                    </a:lnTo>
                    <a:lnTo>
                      <a:pt x="0" y="82550"/>
                    </a:lnTo>
                    <a:lnTo>
                      <a:pt x="1016" y="67183"/>
                    </a:lnTo>
                    <a:lnTo>
                      <a:pt x="4826" y="53340"/>
                    </a:lnTo>
                    <a:lnTo>
                      <a:pt x="11049" y="40386"/>
                    </a:lnTo>
                    <a:lnTo>
                      <a:pt x="18796" y="28321"/>
                    </a:lnTo>
                    <a:lnTo>
                      <a:pt x="27432" y="17272"/>
                    </a:lnTo>
                    <a:lnTo>
                      <a:pt x="36957" y="7747"/>
                    </a:lnTo>
                    <a:lnTo>
                      <a:pt x="47117" y="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1" name="Freeform 100"/>
              <p:cNvSpPr/>
              <p:nvPr/>
            </p:nvSpPr>
            <p:spPr>
              <a:xfrm>
                <a:off x="903478" y="3691382"/>
                <a:ext cx="732918" cy="920624"/>
              </a:xfrm>
              <a:custGeom>
                <a:avLst/>
                <a:gdLst/>
                <a:ahLst/>
                <a:cxnLst/>
                <a:rect l="0" t="0" r="0" b="0"/>
                <a:pathLst>
                  <a:path w="732918" h="920624">
                    <a:moveTo>
                      <a:pt x="307721" y="5334"/>
                    </a:moveTo>
                    <a:lnTo>
                      <a:pt x="319659" y="12065"/>
                    </a:lnTo>
                    <a:lnTo>
                      <a:pt x="330200" y="20701"/>
                    </a:lnTo>
                    <a:lnTo>
                      <a:pt x="339344" y="29845"/>
                    </a:lnTo>
                    <a:lnTo>
                      <a:pt x="347472" y="39878"/>
                    </a:lnTo>
                    <a:lnTo>
                      <a:pt x="355219" y="50927"/>
                    </a:lnTo>
                    <a:lnTo>
                      <a:pt x="361442" y="62865"/>
                    </a:lnTo>
                    <a:lnTo>
                      <a:pt x="367665" y="75438"/>
                    </a:lnTo>
                    <a:lnTo>
                      <a:pt x="378206" y="101727"/>
                    </a:lnTo>
                    <a:lnTo>
                      <a:pt x="387350" y="129667"/>
                    </a:lnTo>
                    <a:lnTo>
                      <a:pt x="397002" y="156972"/>
                    </a:lnTo>
                    <a:lnTo>
                      <a:pt x="407035" y="183896"/>
                    </a:lnTo>
                    <a:lnTo>
                      <a:pt x="409956" y="185293"/>
                    </a:lnTo>
                    <a:lnTo>
                      <a:pt x="411353" y="185801"/>
                    </a:lnTo>
                    <a:lnTo>
                      <a:pt x="413766" y="185293"/>
                    </a:lnTo>
                    <a:lnTo>
                      <a:pt x="416560" y="183896"/>
                    </a:lnTo>
                    <a:lnTo>
                      <a:pt x="419481" y="183388"/>
                    </a:lnTo>
                    <a:lnTo>
                      <a:pt x="423291" y="183896"/>
                    </a:lnTo>
                    <a:lnTo>
                      <a:pt x="428117" y="170942"/>
                    </a:lnTo>
                    <a:lnTo>
                      <a:pt x="431546" y="157988"/>
                    </a:lnTo>
                    <a:lnTo>
                      <a:pt x="437769" y="130556"/>
                    </a:lnTo>
                    <a:lnTo>
                      <a:pt x="445389" y="104140"/>
                    </a:lnTo>
                    <a:lnTo>
                      <a:pt x="449707" y="91694"/>
                    </a:lnTo>
                    <a:lnTo>
                      <a:pt x="455549" y="80137"/>
                    </a:lnTo>
                    <a:lnTo>
                      <a:pt x="461772" y="71501"/>
                    </a:lnTo>
                    <a:lnTo>
                      <a:pt x="469392" y="63373"/>
                    </a:lnTo>
                    <a:lnTo>
                      <a:pt x="486283" y="48514"/>
                    </a:lnTo>
                    <a:lnTo>
                      <a:pt x="503047" y="33655"/>
                    </a:lnTo>
                    <a:lnTo>
                      <a:pt x="510667" y="25019"/>
                    </a:lnTo>
                    <a:lnTo>
                      <a:pt x="516509" y="16383"/>
                    </a:lnTo>
                    <a:lnTo>
                      <a:pt x="522224" y="22606"/>
                    </a:lnTo>
                    <a:lnTo>
                      <a:pt x="526034" y="30226"/>
                    </a:lnTo>
                    <a:lnTo>
                      <a:pt x="533781" y="47117"/>
                    </a:lnTo>
                    <a:lnTo>
                      <a:pt x="541909" y="63881"/>
                    </a:lnTo>
                    <a:lnTo>
                      <a:pt x="546735" y="71120"/>
                    </a:lnTo>
                    <a:lnTo>
                      <a:pt x="551942" y="77343"/>
                    </a:lnTo>
                    <a:lnTo>
                      <a:pt x="560578" y="83566"/>
                    </a:lnTo>
                    <a:lnTo>
                      <a:pt x="573151" y="89789"/>
                    </a:lnTo>
                    <a:lnTo>
                      <a:pt x="587502" y="95504"/>
                    </a:lnTo>
                    <a:lnTo>
                      <a:pt x="603885" y="101727"/>
                    </a:lnTo>
                    <a:lnTo>
                      <a:pt x="636016" y="114681"/>
                    </a:lnTo>
                    <a:lnTo>
                      <a:pt x="650367" y="121920"/>
                    </a:lnTo>
                    <a:lnTo>
                      <a:pt x="661924" y="128651"/>
                    </a:lnTo>
                    <a:lnTo>
                      <a:pt x="667639" y="133985"/>
                    </a:lnTo>
                    <a:lnTo>
                      <a:pt x="672465" y="140208"/>
                    </a:lnTo>
                    <a:lnTo>
                      <a:pt x="676275" y="147320"/>
                    </a:lnTo>
                    <a:lnTo>
                      <a:pt x="679704" y="155067"/>
                    </a:lnTo>
                    <a:lnTo>
                      <a:pt x="684403" y="171831"/>
                    </a:lnTo>
                    <a:lnTo>
                      <a:pt x="687324" y="190119"/>
                    </a:lnTo>
                    <a:lnTo>
                      <a:pt x="690245" y="227965"/>
                    </a:lnTo>
                    <a:lnTo>
                      <a:pt x="691642" y="245364"/>
                    </a:lnTo>
                    <a:lnTo>
                      <a:pt x="693547" y="260604"/>
                    </a:lnTo>
                    <a:lnTo>
                      <a:pt x="698373" y="288544"/>
                    </a:lnTo>
                    <a:lnTo>
                      <a:pt x="701802" y="316357"/>
                    </a:lnTo>
                    <a:lnTo>
                      <a:pt x="706501" y="344678"/>
                    </a:lnTo>
                    <a:lnTo>
                      <a:pt x="713232" y="373507"/>
                    </a:lnTo>
                    <a:lnTo>
                      <a:pt x="716153" y="381127"/>
                    </a:lnTo>
                    <a:lnTo>
                      <a:pt x="719963" y="390271"/>
                    </a:lnTo>
                    <a:lnTo>
                      <a:pt x="728091" y="409956"/>
                    </a:lnTo>
                    <a:lnTo>
                      <a:pt x="731520" y="419989"/>
                    </a:lnTo>
                    <a:lnTo>
                      <a:pt x="732917" y="430530"/>
                    </a:lnTo>
                    <a:lnTo>
                      <a:pt x="732409" y="441198"/>
                    </a:lnTo>
                    <a:lnTo>
                      <a:pt x="729615" y="450723"/>
                    </a:lnTo>
                    <a:lnTo>
                      <a:pt x="727710" y="452628"/>
                    </a:lnTo>
                    <a:lnTo>
                      <a:pt x="725805" y="455041"/>
                    </a:lnTo>
                    <a:lnTo>
                      <a:pt x="719455" y="462280"/>
                    </a:lnTo>
                    <a:lnTo>
                      <a:pt x="710438" y="469900"/>
                    </a:lnTo>
                    <a:lnTo>
                      <a:pt x="700278" y="478155"/>
                    </a:lnTo>
                    <a:lnTo>
                      <a:pt x="688721" y="485775"/>
                    </a:lnTo>
                    <a:lnTo>
                      <a:pt x="677799" y="491998"/>
                    </a:lnTo>
                    <a:lnTo>
                      <a:pt x="667131" y="495427"/>
                    </a:lnTo>
                    <a:lnTo>
                      <a:pt x="662432" y="496316"/>
                    </a:lnTo>
                    <a:lnTo>
                      <a:pt x="658495" y="495808"/>
                    </a:lnTo>
                    <a:lnTo>
                      <a:pt x="654685" y="482854"/>
                    </a:lnTo>
                    <a:lnTo>
                      <a:pt x="651383" y="469519"/>
                    </a:lnTo>
                    <a:lnTo>
                      <a:pt x="648970" y="455041"/>
                    </a:lnTo>
                    <a:lnTo>
                      <a:pt x="647065" y="440182"/>
                    </a:lnTo>
                    <a:lnTo>
                      <a:pt x="645160" y="408940"/>
                    </a:lnTo>
                    <a:lnTo>
                      <a:pt x="645160" y="376301"/>
                    </a:lnTo>
                    <a:lnTo>
                      <a:pt x="645160" y="342265"/>
                    </a:lnTo>
                    <a:lnTo>
                      <a:pt x="646049" y="307721"/>
                    </a:lnTo>
                    <a:lnTo>
                      <a:pt x="646557" y="272669"/>
                    </a:lnTo>
                    <a:lnTo>
                      <a:pt x="645541" y="238125"/>
                    </a:lnTo>
                    <a:lnTo>
                      <a:pt x="636016" y="241427"/>
                    </a:lnTo>
                    <a:lnTo>
                      <a:pt x="636905" y="252476"/>
                    </a:lnTo>
                    <a:lnTo>
                      <a:pt x="636905" y="260604"/>
                    </a:lnTo>
                    <a:lnTo>
                      <a:pt x="636016" y="267843"/>
                    </a:lnTo>
                    <a:lnTo>
                      <a:pt x="636016" y="273685"/>
                    </a:lnTo>
                    <a:lnTo>
                      <a:pt x="635508" y="295656"/>
                    </a:lnTo>
                    <a:lnTo>
                      <a:pt x="635508" y="320675"/>
                    </a:lnTo>
                    <a:lnTo>
                      <a:pt x="634111" y="373507"/>
                    </a:lnTo>
                    <a:lnTo>
                      <a:pt x="633603" y="398907"/>
                    </a:lnTo>
                    <a:lnTo>
                      <a:pt x="634111" y="421894"/>
                    </a:lnTo>
                    <a:lnTo>
                      <a:pt x="634492" y="442087"/>
                    </a:lnTo>
                    <a:lnTo>
                      <a:pt x="635508" y="450215"/>
                    </a:lnTo>
                    <a:lnTo>
                      <a:pt x="636016" y="456946"/>
                    </a:lnTo>
                    <a:lnTo>
                      <a:pt x="639318" y="474726"/>
                    </a:lnTo>
                    <a:lnTo>
                      <a:pt x="643636" y="493903"/>
                    </a:lnTo>
                    <a:lnTo>
                      <a:pt x="655701" y="532765"/>
                    </a:lnTo>
                    <a:lnTo>
                      <a:pt x="661924" y="552069"/>
                    </a:lnTo>
                    <a:lnTo>
                      <a:pt x="667131" y="569722"/>
                    </a:lnTo>
                    <a:lnTo>
                      <a:pt x="671957" y="587121"/>
                    </a:lnTo>
                    <a:lnTo>
                      <a:pt x="674370" y="601980"/>
                    </a:lnTo>
                    <a:lnTo>
                      <a:pt x="678688" y="641731"/>
                    </a:lnTo>
                    <a:lnTo>
                      <a:pt x="681609" y="681609"/>
                    </a:lnTo>
                    <a:lnTo>
                      <a:pt x="682117" y="720471"/>
                    </a:lnTo>
                    <a:lnTo>
                      <a:pt x="681609" y="738759"/>
                    </a:lnTo>
                    <a:lnTo>
                      <a:pt x="681101" y="756539"/>
                    </a:lnTo>
                    <a:lnTo>
                      <a:pt x="680085" y="760857"/>
                    </a:lnTo>
                    <a:lnTo>
                      <a:pt x="678688" y="767080"/>
                    </a:lnTo>
                    <a:lnTo>
                      <a:pt x="674370" y="781939"/>
                    </a:lnTo>
                    <a:lnTo>
                      <a:pt x="670052" y="796798"/>
                    </a:lnTo>
                    <a:lnTo>
                      <a:pt x="668655" y="803529"/>
                    </a:lnTo>
                    <a:lnTo>
                      <a:pt x="668147" y="807847"/>
                    </a:lnTo>
                    <a:lnTo>
                      <a:pt x="667131" y="836168"/>
                    </a:lnTo>
                    <a:lnTo>
                      <a:pt x="667639" y="864997"/>
                    </a:lnTo>
                    <a:lnTo>
                      <a:pt x="668147" y="891413"/>
                    </a:lnTo>
                    <a:lnTo>
                      <a:pt x="668147" y="903859"/>
                    </a:lnTo>
                    <a:lnTo>
                      <a:pt x="668147" y="914400"/>
                    </a:lnTo>
                    <a:lnTo>
                      <a:pt x="647065" y="910590"/>
                    </a:lnTo>
                    <a:lnTo>
                      <a:pt x="624459" y="905764"/>
                    </a:lnTo>
                    <a:lnTo>
                      <a:pt x="602361" y="901446"/>
                    </a:lnTo>
                    <a:lnTo>
                      <a:pt x="581279" y="898144"/>
                    </a:lnTo>
                    <a:lnTo>
                      <a:pt x="561594" y="896239"/>
                    </a:lnTo>
                    <a:lnTo>
                      <a:pt x="541401" y="894715"/>
                    </a:lnTo>
                    <a:lnTo>
                      <a:pt x="501142" y="894207"/>
                    </a:lnTo>
                    <a:lnTo>
                      <a:pt x="462280" y="894207"/>
                    </a:lnTo>
                    <a:lnTo>
                      <a:pt x="443484" y="894715"/>
                    </a:lnTo>
                    <a:lnTo>
                      <a:pt x="426720" y="894715"/>
                    </a:lnTo>
                    <a:lnTo>
                      <a:pt x="408940" y="894715"/>
                    </a:lnTo>
                    <a:lnTo>
                      <a:pt x="389763" y="894715"/>
                    </a:lnTo>
                    <a:lnTo>
                      <a:pt x="350393" y="895223"/>
                    </a:lnTo>
                    <a:lnTo>
                      <a:pt x="312039" y="896239"/>
                    </a:lnTo>
                    <a:lnTo>
                      <a:pt x="294259" y="897128"/>
                    </a:lnTo>
                    <a:lnTo>
                      <a:pt x="278384" y="898144"/>
                    </a:lnTo>
                    <a:lnTo>
                      <a:pt x="236093" y="900938"/>
                    </a:lnTo>
                    <a:lnTo>
                      <a:pt x="192913" y="903351"/>
                    </a:lnTo>
                    <a:lnTo>
                      <a:pt x="172720" y="905256"/>
                    </a:lnTo>
                    <a:lnTo>
                      <a:pt x="153162" y="908685"/>
                    </a:lnTo>
                    <a:lnTo>
                      <a:pt x="134366" y="913511"/>
                    </a:lnTo>
                    <a:lnTo>
                      <a:pt x="117602" y="920623"/>
                    </a:lnTo>
                    <a:lnTo>
                      <a:pt x="114173" y="890397"/>
                    </a:lnTo>
                    <a:lnTo>
                      <a:pt x="111760" y="859282"/>
                    </a:lnTo>
                    <a:lnTo>
                      <a:pt x="110871" y="827024"/>
                    </a:lnTo>
                    <a:lnTo>
                      <a:pt x="110871" y="794385"/>
                    </a:lnTo>
                    <a:lnTo>
                      <a:pt x="111760" y="762762"/>
                    </a:lnTo>
                    <a:lnTo>
                      <a:pt x="114681" y="733044"/>
                    </a:lnTo>
                    <a:lnTo>
                      <a:pt x="118491" y="704723"/>
                    </a:lnTo>
                    <a:lnTo>
                      <a:pt x="124333" y="679196"/>
                    </a:lnTo>
                    <a:lnTo>
                      <a:pt x="129159" y="662432"/>
                    </a:lnTo>
                    <a:lnTo>
                      <a:pt x="134366" y="646557"/>
                    </a:lnTo>
                    <a:lnTo>
                      <a:pt x="144399" y="616839"/>
                    </a:lnTo>
                    <a:lnTo>
                      <a:pt x="149225" y="601472"/>
                    </a:lnTo>
                    <a:lnTo>
                      <a:pt x="153162" y="585597"/>
                    </a:lnTo>
                    <a:lnTo>
                      <a:pt x="155448" y="568833"/>
                    </a:lnTo>
                    <a:lnTo>
                      <a:pt x="155956" y="550545"/>
                    </a:lnTo>
                    <a:lnTo>
                      <a:pt x="155956" y="516001"/>
                    </a:lnTo>
                    <a:lnTo>
                      <a:pt x="155448" y="483362"/>
                    </a:lnTo>
                    <a:lnTo>
                      <a:pt x="154559" y="453136"/>
                    </a:lnTo>
                    <a:lnTo>
                      <a:pt x="153543" y="423926"/>
                    </a:lnTo>
                    <a:lnTo>
                      <a:pt x="151130" y="367665"/>
                    </a:lnTo>
                    <a:lnTo>
                      <a:pt x="149733" y="312547"/>
                    </a:lnTo>
                    <a:lnTo>
                      <a:pt x="146431" y="310642"/>
                    </a:lnTo>
                    <a:lnTo>
                      <a:pt x="144907" y="309626"/>
                    </a:lnTo>
                    <a:lnTo>
                      <a:pt x="143510" y="310642"/>
                    </a:lnTo>
                    <a:lnTo>
                      <a:pt x="140081" y="312547"/>
                    </a:lnTo>
                    <a:lnTo>
                      <a:pt x="142494" y="340360"/>
                    </a:lnTo>
                    <a:lnTo>
                      <a:pt x="144018" y="367665"/>
                    </a:lnTo>
                    <a:lnTo>
                      <a:pt x="145415" y="419989"/>
                    </a:lnTo>
                    <a:lnTo>
                      <a:pt x="145923" y="474218"/>
                    </a:lnTo>
                    <a:lnTo>
                      <a:pt x="145923" y="503047"/>
                    </a:lnTo>
                    <a:lnTo>
                      <a:pt x="146431" y="534289"/>
                    </a:lnTo>
                    <a:lnTo>
                      <a:pt x="140589" y="535178"/>
                    </a:lnTo>
                    <a:lnTo>
                      <a:pt x="135382" y="535178"/>
                    </a:lnTo>
                    <a:lnTo>
                      <a:pt x="131445" y="534797"/>
                    </a:lnTo>
                    <a:lnTo>
                      <a:pt x="130556" y="534289"/>
                    </a:lnTo>
                    <a:lnTo>
                      <a:pt x="128143" y="534289"/>
                    </a:lnTo>
                    <a:lnTo>
                      <a:pt x="124333" y="533273"/>
                    </a:lnTo>
                    <a:lnTo>
                      <a:pt x="118999" y="532765"/>
                    </a:lnTo>
                    <a:lnTo>
                      <a:pt x="112268" y="531368"/>
                    </a:lnTo>
                    <a:lnTo>
                      <a:pt x="96901" y="528955"/>
                    </a:lnTo>
                    <a:lnTo>
                      <a:pt x="79629" y="525653"/>
                    </a:lnTo>
                    <a:lnTo>
                      <a:pt x="62357" y="521843"/>
                    </a:lnTo>
                    <a:lnTo>
                      <a:pt x="47498" y="518922"/>
                    </a:lnTo>
                    <a:lnTo>
                      <a:pt x="41275" y="517906"/>
                    </a:lnTo>
                    <a:lnTo>
                      <a:pt x="35941" y="516509"/>
                    </a:lnTo>
                    <a:lnTo>
                      <a:pt x="32131" y="516001"/>
                    </a:lnTo>
                    <a:lnTo>
                      <a:pt x="30226" y="515112"/>
                    </a:lnTo>
                    <a:lnTo>
                      <a:pt x="26416" y="512699"/>
                    </a:lnTo>
                    <a:lnTo>
                      <a:pt x="22987" y="509778"/>
                    </a:lnTo>
                    <a:lnTo>
                      <a:pt x="16256" y="502539"/>
                    </a:lnTo>
                    <a:lnTo>
                      <a:pt x="9144" y="494919"/>
                    </a:lnTo>
                    <a:lnTo>
                      <a:pt x="1397" y="489204"/>
                    </a:lnTo>
                    <a:lnTo>
                      <a:pt x="0" y="479044"/>
                    </a:lnTo>
                    <a:lnTo>
                      <a:pt x="508" y="469900"/>
                    </a:lnTo>
                    <a:lnTo>
                      <a:pt x="2921" y="462788"/>
                    </a:lnTo>
                    <a:lnTo>
                      <a:pt x="6731" y="456565"/>
                    </a:lnTo>
                    <a:lnTo>
                      <a:pt x="16256" y="445008"/>
                    </a:lnTo>
                    <a:lnTo>
                      <a:pt x="20574" y="438785"/>
                    </a:lnTo>
                    <a:lnTo>
                      <a:pt x="24511" y="431546"/>
                    </a:lnTo>
                    <a:lnTo>
                      <a:pt x="27813" y="417576"/>
                    </a:lnTo>
                    <a:lnTo>
                      <a:pt x="28829" y="404241"/>
                    </a:lnTo>
                    <a:lnTo>
                      <a:pt x="30226" y="376809"/>
                    </a:lnTo>
                    <a:lnTo>
                      <a:pt x="35941" y="342773"/>
                    </a:lnTo>
                    <a:lnTo>
                      <a:pt x="42672" y="308610"/>
                    </a:lnTo>
                    <a:lnTo>
                      <a:pt x="48895" y="276987"/>
                    </a:lnTo>
                    <a:lnTo>
                      <a:pt x="51308" y="262128"/>
                    </a:lnTo>
                    <a:lnTo>
                      <a:pt x="53213" y="247650"/>
                    </a:lnTo>
                    <a:lnTo>
                      <a:pt x="53721" y="240538"/>
                    </a:lnTo>
                    <a:lnTo>
                      <a:pt x="53721" y="231902"/>
                    </a:lnTo>
                    <a:lnTo>
                      <a:pt x="53213" y="214630"/>
                    </a:lnTo>
                    <a:lnTo>
                      <a:pt x="53721" y="197358"/>
                    </a:lnTo>
                    <a:lnTo>
                      <a:pt x="54737" y="189611"/>
                    </a:lnTo>
                    <a:lnTo>
                      <a:pt x="56642" y="183896"/>
                    </a:lnTo>
                    <a:lnTo>
                      <a:pt x="59055" y="178562"/>
                    </a:lnTo>
                    <a:lnTo>
                      <a:pt x="61468" y="173355"/>
                    </a:lnTo>
                    <a:lnTo>
                      <a:pt x="70485" y="160782"/>
                    </a:lnTo>
                    <a:lnTo>
                      <a:pt x="80645" y="147320"/>
                    </a:lnTo>
                    <a:lnTo>
                      <a:pt x="93599" y="133985"/>
                    </a:lnTo>
                    <a:lnTo>
                      <a:pt x="106553" y="121920"/>
                    </a:lnTo>
                    <a:lnTo>
                      <a:pt x="120523" y="110871"/>
                    </a:lnTo>
                    <a:lnTo>
                      <a:pt x="133858" y="103251"/>
                    </a:lnTo>
                    <a:lnTo>
                      <a:pt x="140081" y="101346"/>
                    </a:lnTo>
                    <a:lnTo>
                      <a:pt x="146431" y="99822"/>
                    </a:lnTo>
                    <a:lnTo>
                      <a:pt x="148336" y="116205"/>
                    </a:lnTo>
                    <a:lnTo>
                      <a:pt x="149733" y="132080"/>
                    </a:lnTo>
                    <a:lnTo>
                      <a:pt x="152146" y="146431"/>
                    </a:lnTo>
                    <a:lnTo>
                      <a:pt x="155956" y="160782"/>
                    </a:lnTo>
                    <a:lnTo>
                      <a:pt x="162179" y="173736"/>
                    </a:lnTo>
                    <a:lnTo>
                      <a:pt x="168910" y="185801"/>
                    </a:lnTo>
                    <a:lnTo>
                      <a:pt x="184785" y="208788"/>
                    </a:lnTo>
                    <a:lnTo>
                      <a:pt x="192024" y="221742"/>
                    </a:lnTo>
                    <a:lnTo>
                      <a:pt x="198247" y="235204"/>
                    </a:lnTo>
                    <a:lnTo>
                      <a:pt x="202565" y="250063"/>
                    </a:lnTo>
                    <a:lnTo>
                      <a:pt x="203962" y="258699"/>
                    </a:lnTo>
                    <a:lnTo>
                      <a:pt x="204470" y="266954"/>
                    </a:lnTo>
                    <a:lnTo>
                      <a:pt x="207391" y="267335"/>
                    </a:lnTo>
                    <a:lnTo>
                      <a:pt x="208788" y="266954"/>
                    </a:lnTo>
                    <a:lnTo>
                      <a:pt x="210693" y="264033"/>
                    </a:lnTo>
                    <a:lnTo>
                      <a:pt x="210185" y="258699"/>
                    </a:lnTo>
                    <a:lnTo>
                      <a:pt x="208788" y="252984"/>
                    </a:lnTo>
                    <a:lnTo>
                      <a:pt x="207391" y="246253"/>
                    </a:lnTo>
                    <a:lnTo>
                      <a:pt x="206883" y="239522"/>
                    </a:lnTo>
                    <a:lnTo>
                      <a:pt x="207391" y="234696"/>
                    </a:lnTo>
                    <a:lnTo>
                      <a:pt x="209296" y="232791"/>
                    </a:lnTo>
                    <a:lnTo>
                      <a:pt x="211201" y="231902"/>
                    </a:lnTo>
                    <a:lnTo>
                      <a:pt x="217424" y="250063"/>
                    </a:lnTo>
                    <a:lnTo>
                      <a:pt x="222758" y="269748"/>
                    </a:lnTo>
                    <a:lnTo>
                      <a:pt x="227076" y="289941"/>
                    </a:lnTo>
                    <a:lnTo>
                      <a:pt x="230378" y="312547"/>
                    </a:lnTo>
                    <a:lnTo>
                      <a:pt x="235204" y="312928"/>
                    </a:lnTo>
                    <a:lnTo>
                      <a:pt x="239014" y="314452"/>
                    </a:lnTo>
                    <a:lnTo>
                      <a:pt x="243332" y="315849"/>
                    </a:lnTo>
                    <a:lnTo>
                      <a:pt x="245745" y="316357"/>
                    </a:lnTo>
                    <a:lnTo>
                      <a:pt x="249555" y="315341"/>
                    </a:lnTo>
                    <a:lnTo>
                      <a:pt x="250063" y="312547"/>
                    </a:lnTo>
                    <a:lnTo>
                      <a:pt x="249555" y="309118"/>
                    </a:lnTo>
                    <a:lnTo>
                      <a:pt x="249047" y="302006"/>
                    </a:lnTo>
                    <a:lnTo>
                      <a:pt x="249555" y="299085"/>
                    </a:lnTo>
                    <a:lnTo>
                      <a:pt x="250063" y="297180"/>
                    </a:lnTo>
                    <a:lnTo>
                      <a:pt x="252476" y="295656"/>
                    </a:lnTo>
                    <a:lnTo>
                      <a:pt x="255778" y="296164"/>
                    </a:lnTo>
                    <a:lnTo>
                      <a:pt x="255778" y="324993"/>
                    </a:lnTo>
                    <a:lnTo>
                      <a:pt x="260604" y="324485"/>
                    </a:lnTo>
                    <a:lnTo>
                      <a:pt x="263525" y="325882"/>
                    </a:lnTo>
                    <a:lnTo>
                      <a:pt x="268732" y="328295"/>
                    </a:lnTo>
                    <a:lnTo>
                      <a:pt x="270764" y="316357"/>
                    </a:lnTo>
                    <a:lnTo>
                      <a:pt x="273558" y="305816"/>
                    </a:lnTo>
                    <a:lnTo>
                      <a:pt x="276479" y="295275"/>
                    </a:lnTo>
                    <a:lnTo>
                      <a:pt x="278384" y="283210"/>
                    </a:lnTo>
                    <a:lnTo>
                      <a:pt x="283718" y="286131"/>
                    </a:lnTo>
                    <a:lnTo>
                      <a:pt x="286512" y="287020"/>
                    </a:lnTo>
                    <a:lnTo>
                      <a:pt x="291846" y="286639"/>
                    </a:lnTo>
                    <a:lnTo>
                      <a:pt x="294640" y="278384"/>
                    </a:lnTo>
                    <a:lnTo>
                      <a:pt x="297053" y="269240"/>
                    </a:lnTo>
                    <a:lnTo>
                      <a:pt x="299974" y="250063"/>
                    </a:lnTo>
                    <a:lnTo>
                      <a:pt x="303403" y="230886"/>
                    </a:lnTo>
                    <a:lnTo>
                      <a:pt x="305308" y="221361"/>
                    </a:lnTo>
                    <a:lnTo>
                      <a:pt x="307213" y="212725"/>
                    </a:lnTo>
                    <a:lnTo>
                      <a:pt x="309626" y="213106"/>
                    </a:lnTo>
                    <a:lnTo>
                      <a:pt x="311023" y="214630"/>
                    </a:lnTo>
                    <a:lnTo>
                      <a:pt x="312420" y="218948"/>
                    </a:lnTo>
                    <a:lnTo>
                      <a:pt x="314833" y="222250"/>
                    </a:lnTo>
                    <a:lnTo>
                      <a:pt x="316738" y="222758"/>
                    </a:lnTo>
                    <a:lnTo>
                      <a:pt x="320675" y="222250"/>
                    </a:lnTo>
                    <a:lnTo>
                      <a:pt x="320675" y="215011"/>
                    </a:lnTo>
                    <a:lnTo>
                      <a:pt x="319659" y="209804"/>
                    </a:lnTo>
                    <a:lnTo>
                      <a:pt x="316738" y="199263"/>
                    </a:lnTo>
                    <a:lnTo>
                      <a:pt x="319151" y="199644"/>
                    </a:lnTo>
                    <a:lnTo>
                      <a:pt x="320675" y="201168"/>
                    </a:lnTo>
                    <a:lnTo>
                      <a:pt x="322580" y="203581"/>
                    </a:lnTo>
                    <a:lnTo>
                      <a:pt x="324993" y="206375"/>
                    </a:lnTo>
                    <a:lnTo>
                      <a:pt x="326898" y="206883"/>
                    </a:lnTo>
                    <a:lnTo>
                      <a:pt x="330200" y="205994"/>
                    </a:lnTo>
                    <a:lnTo>
                      <a:pt x="331216" y="191516"/>
                    </a:lnTo>
                    <a:lnTo>
                      <a:pt x="330708" y="176149"/>
                    </a:lnTo>
                    <a:lnTo>
                      <a:pt x="327279" y="145923"/>
                    </a:lnTo>
                    <a:lnTo>
                      <a:pt x="325374" y="132080"/>
                    </a:lnTo>
                    <a:lnTo>
                      <a:pt x="323977" y="120523"/>
                    </a:lnTo>
                    <a:lnTo>
                      <a:pt x="322961" y="110363"/>
                    </a:lnTo>
                    <a:lnTo>
                      <a:pt x="323469" y="103251"/>
                    </a:lnTo>
                    <a:lnTo>
                      <a:pt x="325882" y="102235"/>
                    </a:lnTo>
                    <a:lnTo>
                      <a:pt x="327279" y="102743"/>
                    </a:lnTo>
                    <a:lnTo>
                      <a:pt x="330200" y="105156"/>
                    </a:lnTo>
                    <a:lnTo>
                      <a:pt x="332105" y="107061"/>
                    </a:lnTo>
                    <a:lnTo>
                      <a:pt x="333121" y="105664"/>
                    </a:lnTo>
                    <a:lnTo>
                      <a:pt x="333121" y="103251"/>
                    </a:lnTo>
                    <a:lnTo>
                      <a:pt x="330708" y="91186"/>
                    </a:lnTo>
                    <a:lnTo>
                      <a:pt x="326898" y="79248"/>
                    </a:lnTo>
                    <a:lnTo>
                      <a:pt x="314833" y="54737"/>
                    </a:lnTo>
                    <a:lnTo>
                      <a:pt x="302895" y="28321"/>
                    </a:lnTo>
                    <a:lnTo>
                      <a:pt x="297561" y="14478"/>
                    </a:lnTo>
                    <a:lnTo>
                      <a:pt x="294640" y="0"/>
                    </a:lnTo>
                    <a:close/>
                  </a:path>
                </a:pathLst>
              </a:custGeom>
              <a:solidFill>
                <a:srgbClr val="ADFFD6"/>
              </a:solidFill>
              <a:ln w="0" cap="flat" cmpd="sng" algn="ctr">
                <a:solidFill>
                  <a:srgbClr val="ADFFD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2" name="Freeform 101"/>
              <p:cNvSpPr/>
              <p:nvPr/>
            </p:nvSpPr>
            <p:spPr>
              <a:xfrm>
                <a:off x="1565910" y="4183888"/>
                <a:ext cx="57532" cy="119000"/>
              </a:xfrm>
              <a:custGeom>
                <a:avLst/>
                <a:gdLst/>
                <a:ahLst/>
                <a:cxnLst/>
                <a:rect l="0" t="0" r="0" b="0"/>
                <a:pathLst>
                  <a:path w="57532" h="119000">
                    <a:moveTo>
                      <a:pt x="42164" y="15875"/>
                    </a:moveTo>
                    <a:lnTo>
                      <a:pt x="48387" y="33147"/>
                    </a:lnTo>
                    <a:lnTo>
                      <a:pt x="53721" y="51816"/>
                    </a:lnTo>
                    <a:lnTo>
                      <a:pt x="57531" y="70993"/>
                    </a:lnTo>
                    <a:lnTo>
                      <a:pt x="42672" y="94107"/>
                    </a:lnTo>
                    <a:lnTo>
                      <a:pt x="28702" y="118999"/>
                    </a:lnTo>
                    <a:lnTo>
                      <a:pt x="24003" y="107569"/>
                    </a:lnTo>
                    <a:lnTo>
                      <a:pt x="20066" y="96012"/>
                    </a:lnTo>
                    <a:lnTo>
                      <a:pt x="12954" y="70612"/>
                    </a:lnTo>
                    <a:lnTo>
                      <a:pt x="6731" y="44196"/>
                    </a:lnTo>
                    <a:lnTo>
                      <a:pt x="0" y="19177"/>
                    </a:lnTo>
                    <a:lnTo>
                      <a:pt x="9017" y="14859"/>
                    </a:lnTo>
                    <a:lnTo>
                      <a:pt x="19177" y="11557"/>
                    </a:lnTo>
                    <a:lnTo>
                      <a:pt x="28702" y="6731"/>
                    </a:lnTo>
                    <a:lnTo>
                      <a:pt x="32639" y="3810"/>
                    </a:lnTo>
                    <a:lnTo>
                      <a:pt x="35052" y="0"/>
                    </a:lnTo>
                    <a:close/>
                  </a:path>
                </a:pathLst>
              </a:custGeom>
              <a:solidFill>
                <a:srgbClr val="99540F"/>
              </a:solidFill>
              <a:ln w="0" cap="flat" cmpd="sng" algn="ctr">
                <a:solidFill>
                  <a:srgbClr val="99540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3" name="Freeform 102"/>
              <p:cNvSpPr/>
              <p:nvPr/>
            </p:nvSpPr>
            <p:spPr>
              <a:xfrm>
                <a:off x="952373" y="4222750"/>
                <a:ext cx="97537" cy="129160"/>
              </a:xfrm>
              <a:custGeom>
                <a:avLst/>
                <a:gdLst/>
                <a:ahLst/>
                <a:cxnLst/>
                <a:rect l="0" t="0" r="0" b="0"/>
                <a:pathLst>
                  <a:path w="97537" h="129160">
                    <a:moveTo>
                      <a:pt x="14986" y="0"/>
                    </a:moveTo>
                    <a:lnTo>
                      <a:pt x="26924" y="1397"/>
                    </a:lnTo>
                    <a:lnTo>
                      <a:pt x="37465" y="4318"/>
                    </a:lnTo>
                    <a:lnTo>
                      <a:pt x="47625" y="7239"/>
                    </a:lnTo>
                    <a:lnTo>
                      <a:pt x="57658" y="10541"/>
                    </a:lnTo>
                    <a:lnTo>
                      <a:pt x="68707" y="12954"/>
                    </a:lnTo>
                    <a:lnTo>
                      <a:pt x="80645" y="13970"/>
                    </a:lnTo>
                    <a:lnTo>
                      <a:pt x="95123" y="12954"/>
                    </a:lnTo>
                    <a:lnTo>
                      <a:pt x="97028" y="28829"/>
                    </a:lnTo>
                    <a:lnTo>
                      <a:pt x="97536" y="44704"/>
                    </a:lnTo>
                    <a:lnTo>
                      <a:pt x="95504" y="59563"/>
                    </a:lnTo>
                    <a:lnTo>
                      <a:pt x="92710" y="74422"/>
                    </a:lnTo>
                    <a:lnTo>
                      <a:pt x="84074" y="102743"/>
                    </a:lnTo>
                    <a:lnTo>
                      <a:pt x="75946" y="129159"/>
                    </a:lnTo>
                    <a:lnTo>
                      <a:pt x="45593" y="104140"/>
                    </a:lnTo>
                    <a:lnTo>
                      <a:pt x="31242" y="91186"/>
                    </a:lnTo>
                    <a:lnTo>
                      <a:pt x="17780" y="77724"/>
                    </a:lnTo>
                    <a:lnTo>
                      <a:pt x="10160" y="68707"/>
                    </a:lnTo>
                    <a:lnTo>
                      <a:pt x="4826" y="60960"/>
                    </a:lnTo>
                    <a:lnTo>
                      <a:pt x="1524" y="53340"/>
                    </a:lnTo>
                    <a:lnTo>
                      <a:pt x="0" y="46101"/>
                    </a:lnTo>
                    <a:lnTo>
                      <a:pt x="0" y="37973"/>
                    </a:lnTo>
                    <a:lnTo>
                      <a:pt x="508" y="27813"/>
                    </a:lnTo>
                    <a:lnTo>
                      <a:pt x="1016" y="15875"/>
                    </a:lnTo>
                    <a:lnTo>
                      <a:pt x="1524" y="0"/>
                    </a:lnTo>
                    <a:close/>
                  </a:path>
                </a:pathLst>
              </a:custGeom>
              <a:solidFill>
                <a:srgbClr val="99540F"/>
              </a:solidFill>
              <a:ln w="0" cap="flat" cmpd="sng" algn="ctr">
                <a:solidFill>
                  <a:srgbClr val="99540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4" name="Freeform 103"/>
              <p:cNvSpPr/>
              <p:nvPr/>
            </p:nvSpPr>
            <p:spPr>
              <a:xfrm>
                <a:off x="1288923" y="4592828"/>
                <a:ext cx="258192" cy="679705"/>
              </a:xfrm>
              <a:custGeom>
                <a:avLst/>
                <a:gdLst/>
                <a:ahLst/>
                <a:cxnLst/>
                <a:rect l="0" t="0" r="0" b="0"/>
                <a:pathLst>
                  <a:path w="258192" h="679705">
                    <a:moveTo>
                      <a:pt x="258191" y="64770"/>
                    </a:moveTo>
                    <a:lnTo>
                      <a:pt x="257302" y="110871"/>
                    </a:lnTo>
                    <a:lnTo>
                      <a:pt x="253873" y="156972"/>
                    </a:lnTo>
                    <a:lnTo>
                      <a:pt x="248158" y="203073"/>
                    </a:lnTo>
                    <a:lnTo>
                      <a:pt x="246634" y="208788"/>
                    </a:lnTo>
                    <a:lnTo>
                      <a:pt x="245237" y="216027"/>
                    </a:lnTo>
                    <a:lnTo>
                      <a:pt x="242824" y="223647"/>
                    </a:lnTo>
                    <a:lnTo>
                      <a:pt x="240411" y="232791"/>
                    </a:lnTo>
                    <a:lnTo>
                      <a:pt x="234696" y="252476"/>
                    </a:lnTo>
                    <a:lnTo>
                      <a:pt x="228981" y="273177"/>
                    </a:lnTo>
                    <a:lnTo>
                      <a:pt x="223139" y="294259"/>
                    </a:lnTo>
                    <a:lnTo>
                      <a:pt x="217932" y="314452"/>
                    </a:lnTo>
                    <a:lnTo>
                      <a:pt x="215519" y="323088"/>
                    </a:lnTo>
                    <a:lnTo>
                      <a:pt x="213995" y="331724"/>
                    </a:lnTo>
                    <a:lnTo>
                      <a:pt x="213106" y="338836"/>
                    </a:lnTo>
                    <a:lnTo>
                      <a:pt x="212090" y="344678"/>
                    </a:lnTo>
                    <a:lnTo>
                      <a:pt x="212598" y="359537"/>
                    </a:lnTo>
                    <a:lnTo>
                      <a:pt x="213995" y="375920"/>
                    </a:lnTo>
                    <a:lnTo>
                      <a:pt x="216916" y="393192"/>
                    </a:lnTo>
                    <a:lnTo>
                      <a:pt x="219329" y="410845"/>
                    </a:lnTo>
                    <a:lnTo>
                      <a:pt x="225044" y="446913"/>
                    </a:lnTo>
                    <a:lnTo>
                      <a:pt x="227457" y="463677"/>
                    </a:lnTo>
                    <a:lnTo>
                      <a:pt x="228473" y="480060"/>
                    </a:lnTo>
                    <a:lnTo>
                      <a:pt x="228981" y="486791"/>
                    </a:lnTo>
                    <a:lnTo>
                      <a:pt x="228981" y="495427"/>
                    </a:lnTo>
                    <a:lnTo>
                      <a:pt x="228981" y="515112"/>
                    </a:lnTo>
                    <a:lnTo>
                      <a:pt x="228473" y="538607"/>
                    </a:lnTo>
                    <a:lnTo>
                      <a:pt x="227965" y="563499"/>
                    </a:lnTo>
                    <a:lnTo>
                      <a:pt x="227076" y="589026"/>
                    </a:lnTo>
                    <a:lnTo>
                      <a:pt x="225552" y="613029"/>
                    </a:lnTo>
                    <a:lnTo>
                      <a:pt x="224155" y="634111"/>
                    </a:lnTo>
                    <a:lnTo>
                      <a:pt x="223139" y="643255"/>
                    </a:lnTo>
                    <a:lnTo>
                      <a:pt x="222250" y="650875"/>
                    </a:lnTo>
                    <a:lnTo>
                      <a:pt x="221234" y="651383"/>
                    </a:lnTo>
                    <a:lnTo>
                      <a:pt x="219837" y="654685"/>
                    </a:lnTo>
                    <a:lnTo>
                      <a:pt x="217424" y="659003"/>
                    </a:lnTo>
                    <a:lnTo>
                      <a:pt x="215011" y="664337"/>
                    </a:lnTo>
                    <a:lnTo>
                      <a:pt x="209296" y="674370"/>
                    </a:lnTo>
                    <a:lnTo>
                      <a:pt x="207391" y="677799"/>
                    </a:lnTo>
                    <a:lnTo>
                      <a:pt x="205867" y="679704"/>
                    </a:lnTo>
                    <a:lnTo>
                      <a:pt x="198247" y="671068"/>
                    </a:lnTo>
                    <a:lnTo>
                      <a:pt x="191008" y="661924"/>
                    </a:lnTo>
                    <a:lnTo>
                      <a:pt x="179070" y="641731"/>
                    </a:lnTo>
                    <a:lnTo>
                      <a:pt x="167513" y="621157"/>
                    </a:lnTo>
                    <a:lnTo>
                      <a:pt x="161798" y="611505"/>
                    </a:lnTo>
                    <a:lnTo>
                      <a:pt x="154559" y="602361"/>
                    </a:lnTo>
                    <a:lnTo>
                      <a:pt x="145923" y="600964"/>
                    </a:lnTo>
                    <a:lnTo>
                      <a:pt x="135763" y="600075"/>
                    </a:lnTo>
                    <a:lnTo>
                      <a:pt x="112776" y="596646"/>
                    </a:lnTo>
                    <a:lnTo>
                      <a:pt x="88773" y="594233"/>
                    </a:lnTo>
                    <a:lnTo>
                      <a:pt x="77216" y="594741"/>
                    </a:lnTo>
                    <a:lnTo>
                      <a:pt x="67691" y="595757"/>
                    </a:lnTo>
                    <a:lnTo>
                      <a:pt x="60960" y="598551"/>
                    </a:lnTo>
                    <a:lnTo>
                      <a:pt x="52324" y="603885"/>
                    </a:lnTo>
                    <a:lnTo>
                      <a:pt x="43180" y="610616"/>
                    </a:lnTo>
                    <a:lnTo>
                      <a:pt x="33528" y="618236"/>
                    </a:lnTo>
                    <a:lnTo>
                      <a:pt x="23495" y="625983"/>
                    </a:lnTo>
                    <a:lnTo>
                      <a:pt x="14859" y="633603"/>
                    </a:lnTo>
                    <a:lnTo>
                      <a:pt x="6223" y="639826"/>
                    </a:lnTo>
                    <a:lnTo>
                      <a:pt x="0" y="644144"/>
                    </a:lnTo>
                    <a:lnTo>
                      <a:pt x="2413" y="631698"/>
                    </a:lnTo>
                    <a:lnTo>
                      <a:pt x="4826" y="620141"/>
                    </a:lnTo>
                    <a:lnTo>
                      <a:pt x="12446" y="597154"/>
                    </a:lnTo>
                    <a:lnTo>
                      <a:pt x="20574" y="574548"/>
                    </a:lnTo>
                    <a:lnTo>
                      <a:pt x="23495" y="563118"/>
                    </a:lnTo>
                    <a:lnTo>
                      <a:pt x="25400" y="551053"/>
                    </a:lnTo>
                    <a:lnTo>
                      <a:pt x="26797" y="541020"/>
                    </a:lnTo>
                    <a:lnTo>
                      <a:pt x="27305" y="529971"/>
                    </a:lnTo>
                    <a:lnTo>
                      <a:pt x="27813" y="505460"/>
                    </a:lnTo>
                    <a:lnTo>
                      <a:pt x="27305" y="479552"/>
                    </a:lnTo>
                    <a:lnTo>
                      <a:pt x="27305" y="452628"/>
                    </a:lnTo>
                    <a:lnTo>
                      <a:pt x="26797" y="426212"/>
                    </a:lnTo>
                    <a:lnTo>
                      <a:pt x="27305" y="401320"/>
                    </a:lnTo>
                    <a:lnTo>
                      <a:pt x="29210" y="379222"/>
                    </a:lnTo>
                    <a:lnTo>
                      <a:pt x="30226" y="369189"/>
                    </a:lnTo>
                    <a:lnTo>
                      <a:pt x="32131" y="360934"/>
                    </a:lnTo>
                    <a:lnTo>
                      <a:pt x="38354" y="341757"/>
                    </a:lnTo>
                    <a:lnTo>
                      <a:pt x="46482" y="322072"/>
                    </a:lnTo>
                    <a:lnTo>
                      <a:pt x="54229" y="301879"/>
                    </a:lnTo>
                    <a:lnTo>
                      <a:pt x="61468" y="283718"/>
                    </a:lnTo>
                    <a:lnTo>
                      <a:pt x="62357" y="276987"/>
                    </a:lnTo>
                    <a:lnTo>
                      <a:pt x="63754" y="268859"/>
                    </a:lnTo>
                    <a:lnTo>
                      <a:pt x="63754" y="258318"/>
                    </a:lnTo>
                    <a:lnTo>
                      <a:pt x="63373" y="246253"/>
                    </a:lnTo>
                    <a:lnTo>
                      <a:pt x="62357" y="233299"/>
                    </a:lnTo>
                    <a:lnTo>
                      <a:pt x="61468" y="219329"/>
                    </a:lnTo>
                    <a:lnTo>
                      <a:pt x="58039" y="190627"/>
                    </a:lnTo>
                    <a:lnTo>
                      <a:pt x="54229" y="161798"/>
                    </a:lnTo>
                    <a:lnTo>
                      <a:pt x="49911" y="135382"/>
                    </a:lnTo>
                    <a:lnTo>
                      <a:pt x="47498" y="124333"/>
                    </a:lnTo>
                    <a:lnTo>
                      <a:pt x="45593" y="114300"/>
                    </a:lnTo>
                    <a:lnTo>
                      <a:pt x="43688" y="106045"/>
                    </a:lnTo>
                    <a:lnTo>
                      <a:pt x="41783" y="99822"/>
                    </a:lnTo>
                    <a:lnTo>
                      <a:pt x="36957" y="88392"/>
                    </a:lnTo>
                    <a:lnTo>
                      <a:pt x="31623" y="77343"/>
                    </a:lnTo>
                    <a:lnTo>
                      <a:pt x="19685" y="56134"/>
                    </a:lnTo>
                    <a:lnTo>
                      <a:pt x="13843" y="45085"/>
                    </a:lnTo>
                    <a:lnTo>
                      <a:pt x="9525" y="33147"/>
                    </a:lnTo>
                    <a:lnTo>
                      <a:pt x="5715" y="20701"/>
                    </a:lnTo>
                    <a:lnTo>
                      <a:pt x="3302" y="6731"/>
                    </a:lnTo>
                    <a:lnTo>
                      <a:pt x="12954" y="5715"/>
                    </a:lnTo>
                    <a:lnTo>
                      <a:pt x="23495" y="3810"/>
                    </a:lnTo>
                    <a:lnTo>
                      <a:pt x="33528" y="1397"/>
                    </a:lnTo>
                    <a:lnTo>
                      <a:pt x="38354" y="508"/>
                    </a:lnTo>
                    <a:lnTo>
                      <a:pt x="41783" y="0"/>
                    </a:lnTo>
                    <a:lnTo>
                      <a:pt x="82550" y="1016"/>
                    </a:lnTo>
                    <a:lnTo>
                      <a:pt x="123825" y="3429"/>
                    </a:lnTo>
                    <a:lnTo>
                      <a:pt x="165608" y="6223"/>
                    </a:lnTo>
                    <a:lnTo>
                      <a:pt x="205867" y="9652"/>
                    </a:lnTo>
                    <a:lnTo>
                      <a:pt x="211709" y="10541"/>
                    </a:lnTo>
                    <a:lnTo>
                      <a:pt x="218440" y="11557"/>
                    </a:lnTo>
                    <a:lnTo>
                      <a:pt x="232791" y="12954"/>
                    </a:lnTo>
                    <a:lnTo>
                      <a:pt x="247142" y="15875"/>
                    </a:lnTo>
                    <a:lnTo>
                      <a:pt x="252984" y="17272"/>
                    </a:lnTo>
                    <a:lnTo>
                      <a:pt x="257683" y="19685"/>
                    </a:lnTo>
                    <a:close/>
                  </a:path>
                </a:pathLst>
              </a:custGeom>
              <a:solidFill>
                <a:srgbClr val="0000FF"/>
              </a:solidFill>
              <a:ln w="0" cap="flat" cmpd="sng" algn="ctr">
                <a:solidFill>
                  <a:srgbClr val="0000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5" name="Freeform 104"/>
              <p:cNvSpPr/>
              <p:nvPr/>
            </p:nvSpPr>
            <p:spPr>
              <a:xfrm>
                <a:off x="1053719" y="4598543"/>
                <a:ext cx="255398" cy="537719"/>
              </a:xfrm>
              <a:custGeom>
                <a:avLst/>
                <a:gdLst/>
                <a:ahLst/>
                <a:cxnLst/>
                <a:rect l="0" t="0" r="0" b="0"/>
                <a:pathLst>
                  <a:path w="255398" h="537719">
                    <a:moveTo>
                      <a:pt x="223647" y="8763"/>
                    </a:moveTo>
                    <a:lnTo>
                      <a:pt x="227076" y="15875"/>
                    </a:lnTo>
                    <a:lnTo>
                      <a:pt x="233680" y="28829"/>
                    </a:lnTo>
                    <a:lnTo>
                      <a:pt x="240919" y="42291"/>
                    </a:lnTo>
                    <a:lnTo>
                      <a:pt x="242824" y="50038"/>
                    </a:lnTo>
                    <a:lnTo>
                      <a:pt x="244729" y="58166"/>
                    </a:lnTo>
                    <a:lnTo>
                      <a:pt x="240919" y="65405"/>
                    </a:lnTo>
                    <a:lnTo>
                      <a:pt x="235712" y="74422"/>
                    </a:lnTo>
                    <a:lnTo>
                      <a:pt x="231394" y="83058"/>
                    </a:lnTo>
                    <a:lnTo>
                      <a:pt x="228473" y="90297"/>
                    </a:lnTo>
                    <a:lnTo>
                      <a:pt x="227457" y="96012"/>
                    </a:lnTo>
                    <a:lnTo>
                      <a:pt x="225552" y="101854"/>
                    </a:lnTo>
                    <a:lnTo>
                      <a:pt x="223647" y="109982"/>
                    </a:lnTo>
                    <a:lnTo>
                      <a:pt x="221742" y="119126"/>
                    </a:lnTo>
                    <a:lnTo>
                      <a:pt x="217932" y="139700"/>
                    </a:lnTo>
                    <a:lnTo>
                      <a:pt x="213106" y="161798"/>
                    </a:lnTo>
                    <a:lnTo>
                      <a:pt x="209296" y="184404"/>
                    </a:lnTo>
                    <a:lnTo>
                      <a:pt x="205867" y="205486"/>
                    </a:lnTo>
                    <a:lnTo>
                      <a:pt x="204470" y="215138"/>
                    </a:lnTo>
                    <a:lnTo>
                      <a:pt x="203454" y="222758"/>
                    </a:lnTo>
                    <a:lnTo>
                      <a:pt x="202565" y="229997"/>
                    </a:lnTo>
                    <a:lnTo>
                      <a:pt x="202565" y="235712"/>
                    </a:lnTo>
                    <a:lnTo>
                      <a:pt x="205359" y="250571"/>
                    </a:lnTo>
                    <a:lnTo>
                      <a:pt x="210693" y="265938"/>
                    </a:lnTo>
                    <a:lnTo>
                      <a:pt x="218440" y="280924"/>
                    </a:lnTo>
                    <a:lnTo>
                      <a:pt x="227457" y="295275"/>
                    </a:lnTo>
                    <a:lnTo>
                      <a:pt x="236601" y="309245"/>
                    </a:lnTo>
                    <a:lnTo>
                      <a:pt x="244729" y="321183"/>
                    </a:lnTo>
                    <a:lnTo>
                      <a:pt x="251079" y="332232"/>
                    </a:lnTo>
                    <a:lnTo>
                      <a:pt x="252984" y="337439"/>
                    </a:lnTo>
                    <a:lnTo>
                      <a:pt x="254381" y="341884"/>
                    </a:lnTo>
                    <a:lnTo>
                      <a:pt x="254889" y="346202"/>
                    </a:lnTo>
                    <a:lnTo>
                      <a:pt x="255397" y="351409"/>
                    </a:lnTo>
                    <a:lnTo>
                      <a:pt x="255397" y="364871"/>
                    </a:lnTo>
                    <a:lnTo>
                      <a:pt x="254889" y="381127"/>
                    </a:lnTo>
                    <a:lnTo>
                      <a:pt x="254381" y="399415"/>
                    </a:lnTo>
                    <a:lnTo>
                      <a:pt x="252984" y="436372"/>
                    </a:lnTo>
                    <a:lnTo>
                      <a:pt x="253365" y="454660"/>
                    </a:lnTo>
                    <a:lnTo>
                      <a:pt x="254381" y="470408"/>
                    </a:lnTo>
                    <a:lnTo>
                      <a:pt x="239014" y="481457"/>
                    </a:lnTo>
                    <a:lnTo>
                      <a:pt x="224663" y="493522"/>
                    </a:lnTo>
                    <a:lnTo>
                      <a:pt x="210185" y="505460"/>
                    </a:lnTo>
                    <a:lnTo>
                      <a:pt x="202057" y="510794"/>
                    </a:lnTo>
                    <a:lnTo>
                      <a:pt x="192913" y="515620"/>
                    </a:lnTo>
                    <a:lnTo>
                      <a:pt x="181483" y="519938"/>
                    </a:lnTo>
                    <a:lnTo>
                      <a:pt x="169418" y="522732"/>
                    </a:lnTo>
                    <a:lnTo>
                      <a:pt x="142494" y="527558"/>
                    </a:lnTo>
                    <a:lnTo>
                      <a:pt x="115189" y="531876"/>
                    </a:lnTo>
                    <a:lnTo>
                      <a:pt x="102235" y="534289"/>
                    </a:lnTo>
                    <a:lnTo>
                      <a:pt x="90170" y="537718"/>
                    </a:lnTo>
                    <a:lnTo>
                      <a:pt x="87376" y="532892"/>
                    </a:lnTo>
                    <a:lnTo>
                      <a:pt x="83439" y="526669"/>
                    </a:lnTo>
                    <a:lnTo>
                      <a:pt x="73914" y="512699"/>
                    </a:lnTo>
                    <a:lnTo>
                      <a:pt x="63881" y="497332"/>
                    </a:lnTo>
                    <a:lnTo>
                      <a:pt x="52832" y="480060"/>
                    </a:lnTo>
                    <a:lnTo>
                      <a:pt x="42672" y="462788"/>
                    </a:lnTo>
                    <a:lnTo>
                      <a:pt x="34036" y="446024"/>
                    </a:lnTo>
                    <a:lnTo>
                      <a:pt x="28321" y="430149"/>
                    </a:lnTo>
                    <a:lnTo>
                      <a:pt x="26416" y="422402"/>
                    </a:lnTo>
                    <a:lnTo>
                      <a:pt x="25908" y="415798"/>
                    </a:lnTo>
                    <a:lnTo>
                      <a:pt x="26416" y="410464"/>
                    </a:lnTo>
                    <a:lnTo>
                      <a:pt x="27813" y="404241"/>
                    </a:lnTo>
                    <a:lnTo>
                      <a:pt x="34036" y="390779"/>
                    </a:lnTo>
                    <a:lnTo>
                      <a:pt x="40767" y="375920"/>
                    </a:lnTo>
                    <a:lnTo>
                      <a:pt x="45085" y="361061"/>
                    </a:lnTo>
                    <a:lnTo>
                      <a:pt x="45593" y="355219"/>
                    </a:lnTo>
                    <a:lnTo>
                      <a:pt x="46990" y="345694"/>
                    </a:lnTo>
                    <a:lnTo>
                      <a:pt x="47498" y="333629"/>
                    </a:lnTo>
                    <a:lnTo>
                      <a:pt x="48514" y="320167"/>
                    </a:lnTo>
                    <a:lnTo>
                      <a:pt x="48895" y="306324"/>
                    </a:lnTo>
                    <a:lnTo>
                      <a:pt x="48895" y="293878"/>
                    </a:lnTo>
                    <a:lnTo>
                      <a:pt x="48895" y="284226"/>
                    </a:lnTo>
                    <a:lnTo>
                      <a:pt x="48514" y="276987"/>
                    </a:lnTo>
                    <a:lnTo>
                      <a:pt x="48514" y="277495"/>
                    </a:lnTo>
                    <a:lnTo>
                      <a:pt x="47498" y="276987"/>
                    </a:lnTo>
                    <a:lnTo>
                      <a:pt x="45593" y="274574"/>
                    </a:lnTo>
                    <a:lnTo>
                      <a:pt x="42164" y="269875"/>
                    </a:lnTo>
                    <a:lnTo>
                      <a:pt x="38354" y="264541"/>
                    </a:lnTo>
                    <a:lnTo>
                      <a:pt x="35052" y="258826"/>
                    </a:lnTo>
                    <a:lnTo>
                      <a:pt x="31623" y="254000"/>
                    </a:lnTo>
                    <a:lnTo>
                      <a:pt x="29718" y="251587"/>
                    </a:lnTo>
                    <a:lnTo>
                      <a:pt x="29210" y="251079"/>
                    </a:lnTo>
                    <a:lnTo>
                      <a:pt x="28829" y="251587"/>
                    </a:lnTo>
                    <a:lnTo>
                      <a:pt x="27305" y="240538"/>
                    </a:lnTo>
                    <a:lnTo>
                      <a:pt x="27813" y="230505"/>
                    </a:lnTo>
                    <a:lnTo>
                      <a:pt x="29718" y="220853"/>
                    </a:lnTo>
                    <a:lnTo>
                      <a:pt x="32131" y="211201"/>
                    </a:lnTo>
                    <a:lnTo>
                      <a:pt x="37465" y="193929"/>
                    </a:lnTo>
                    <a:lnTo>
                      <a:pt x="38862" y="185801"/>
                    </a:lnTo>
                    <a:lnTo>
                      <a:pt x="38862" y="177673"/>
                    </a:lnTo>
                    <a:lnTo>
                      <a:pt x="32131" y="151257"/>
                    </a:lnTo>
                    <a:lnTo>
                      <a:pt x="22987" y="124841"/>
                    </a:lnTo>
                    <a:lnTo>
                      <a:pt x="13462" y="99949"/>
                    </a:lnTo>
                    <a:lnTo>
                      <a:pt x="6731" y="74422"/>
                    </a:lnTo>
                    <a:lnTo>
                      <a:pt x="4826" y="60579"/>
                    </a:lnTo>
                    <a:lnTo>
                      <a:pt x="3302" y="47117"/>
                    </a:lnTo>
                    <a:lnTo>
                      <a:pt x="2921" y="32639"/>
                    </a:lnTo>
                    <a:lnTo>
                      <a:pt x="1397" y="23622"/>
                    </a:lnTo>
                    <a:lnTo>
                      <a:pt x="0" y="13462"/>
                    </a:lnTo>
                    <a:lnTo>
                      <a:pt x="54737" y="7239"/>
                    </a:lnTo>
                    <a:lnTo>
                      <a:pt x="108458" y="2413"/>
                    </a:lnTo>
                    <a:lnTo>
                      <a:pt x="135763" y="508"/>
                    </a:lnTo>
                    <a:lnTo>
                      <a:pt x="164084" y="0"/>
                    </a:lnTo>
                    <a:lnTo>
                      <a:pt x="192405" y="0"/>
                    </a:lnTo>
                    <a:lnTo>
                      <a:pt x="222250" y="508"/>
                    </a:lnTo>
                    <a:close/>
                  </a:path>
                </a:pathLst>
              </a:custGeom>
              <a:solidFill>
                <a:srgbClr val="0000FF"/>
              </a:solidFill>
              <a:ln w="0" cap="flat" cmpd="sng" algn="ctr">
                <a:solidFill>
                  <a:srgbClr val="0000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6" name="Freeform 105"/>
              <p:cNvSpPr/>
              <p:nvPr/>
            </p:nvSpPr>
            <p:spPr>
              <a:xfrm>
                <a:off x="986917" y="5108321"/>
                <a:ext cx="299594" cy="218949"/>
              </a:xfrm>
              <a:custGeom>
                <a:avLst/>
                <a:gdLst/>
                <a:ahLst/>
                <a:cxnLst/>
                <a:rect l="0" t="0" r="0" b="0"/>
                <a:pathLst>
                  <a:path w="299594" h="218949">
                    <a:moveTo>
                      <a:pt x="299593" y="10541"/>
                    </a:moveTo>
                    <a:lnTo>
                      <a:pt x="299085" y="20701"/>
                    </a:lnTo>
                    <a:lnTo>
                      <a:pt x="297688" y="29845"/>
                    </a:lnTo>
                    <a:lnTo>
                      <a:pt x="294767" y="37973"/>
                    </a:lnTo>
                    <a:lnTo>
                      <a:pt x="291465" y="45593"/>
                    </a:lnTo>
                    <a:lnTo>
                      <a:pt x="286639" y="52832"/>
                    </a:lnTo>
                    <a:lnTo>
                      <a:pt x="275590" y="65278"/>
                    </a:lnTo>
                    <a:lnTo>
                      <a:pt x="263144" y="76835"/>
                    </a:lnTo>
                    <a:lnTo>
                      <a:pt x="249682" y="86868"/>
                    </a:lnTo>
                    <a:lnTo>
                      <a:pt x="236220" y="97917"/>
                    </a:lnTo>
                    <a:lnTo>
                      <a:pt x="224282" y="109474"/>
                    </a:lnTo>
                    <a:lnTo>
                      <a:pt x="216535" y="119126"/>
                    </a:lnTo>
                    <a:lnTo>
                      <a:pt x="208915" y="132080"/>
                    </a:lnTo>
                    <a:lnTo>
                      <a:pt x="192024" y="160401"/>
                    </a:lnTo>
                    <a:lnTo>
                      <a:pt x="183388" y="174244"/>
                    </a:lnTo>
                    <a:lnTo>
                      <a:pt x="174244" y="186309"/>
                    </a:lnTo>
                    <a:lnTo>
                      <a:pt x="164211" y="195834"/>
                    </a:lnTo>
                    <a:lnTo>
                      <a:pt x="159385" y="199771"/>
                    </a:lnTo>
                    <a:lnTo>
                      <a:pt x="153670" y="202565"/>
                    </a:lnTo>
                    <a:lnTo>
                      <a:pt x="151257" y="203073"/>
                    </a:lnTo>
                    <a:lnTo>
                      <a:pt x="147955" y="203581"/>
                    </a:lnTo>
                    <a:lnTo>
                      <a:pt x="142621" y="204978"/>
                    </a:lnTo>
                    <a:lnTo>
                      <a:pt x="136398" y="205994"/>
                    </a:lnTo>
                    <a:lnTo>
                      <a:pt x="121920" y="208788"/>
                    </a:lnTo>
                    <a:lnTo>
                      <a:pt x="105664" y="211709"/>
                    </a:lnTo>
                    <a:lnTo>
                      <a:pt x="89281" y="214122"/>
                    </a:lnTo>
                    <a:lnTo>
                      <a:pt x="74422" y="216535"/>
                    </a:lnTo>
                    <a:lnTo>
                      <a:pt x="68199" y="217424"/>
                    </a:lnTo>
                    <a:lnTo>
                      <a:pt x="63373" y="217932"/>
                    </a:lnTo>
                    <a:lnTo>
                      <a:pt x="59563" y="218440"/>
                    </a:lnTo>
                    <a:lnTo>
                      <a:pt x="57150" y="218948"/>
                    </a:lnTo>
                    <a:lnTo>
                      <a:pt x="52324" y="218440"/>
                    </a:lnTo>
                    <a:lnTo>
                      <a:pt x="46609" y="217043"/>
                    </a:lnTo>
                    <a:lnTo>
                      <a:pt x="33655" y="213614"/>
                    </a:lnTo>
                    <a:lnTo>
                      <a:pt x="18796" y="209296"/>
                    </a:lnTo>
                    <a:lnTo>
                      <a:pt x="5334" y="205486"/>
                    </a:lnTo>
                    <a:lnTo>
                      <a:pt x="3429" y="197866"/>
                    </a:lnTo>
                    <a:lnTo>
                      <a:pt x="1524" y="187706"/>
                    </a:lnTo>
                    <a:lnTo>
                      <a:pt x="0" y="176657"/>
                    </a:lnTo>
                    <a:lnTo>
                      <a:pt x="1016" y="171450"/>
                    </a:lnTo>
                    <a:lnTo>
                      <a:pt x="2032" y="167132"/>
                    </a:lnTo>
                    <a:lnTo>
                      <a:pt x="2921" y="165227"/>
                    </a:lnTo>
                    <a:lnTo>
                      <a:pt x="4826" y="161290"/>
                    </a:lnTo>
                    <a:lnTo>
                      <a:pt x="7747" y="156464"/>
                    </a:lnTo>
                    <a:lnTo>
                      <a:pt x="11557" y="149860"/>
                    </a:lnTo>
                    <a:lnTo>
                      <a:pt x="15875" y="142113"/>
                    </a:lnTo>
                    <a:lnTo>
                      <a:pt x="20701" y="133477"/>
                    </a:lnTo>
                    <a:lnTo>
                      <a:pt x="31242" y="115189"/>
                    </a:lnTo>
                    <a:lnTo>
                      <a:pt x="41402" y="96520"/>
                    </a:lnTo>
                    <a:lnTo>
                      <a:pt x="46101" y="88392"/>
                    </a:lnTo>
                    <a:lnTo>
                      <a:pt x="50419" y="80645"/>
                    </a:lnTo>
                    <a:lnTo>
                      <a:pt x="54356" y="73914"/>
                    </a:lnTo>
                    <a:lnTo>
                      <a:pt x="57658" y="69215"/>
                    </a:lnTo>
                    <a:lnTo>
                      <a:pt x="59055" y="65278"/>
                    </a:lnTo>
                    <a:lnTo>
                      <a:pt x="60071" y="63881"/>
                    </a:lnTo>
                    <a:lnTo>
                      <a:pt x="71628" y="53340"/>
                    </a:lnTo>
                    <a:lnTo>
                      <a:pt x="84582" y="43307"/>
                    </a:lnTo>
                    <a:lnTo>
                      <a:pt x="111379" y="25527"/>
                    </a:lnTo>
                    <a:lnTo>
                      <a:pt x="103251" y="42291"/>
                    </a:lnTo>
                    <a:lnTo>
                      <a:pt x="94107" y="60071"/>
                    </a:lnTo>
                    <a:lnTo>
                      <a:pt x="90805" y="70104"/>
                    </a:lnTo>
                    <a:lnTo>
                      <a:pt x="88900" y="80264"/>
                    </a:lnTo>
                    <a:lnTo>
                      <a:pt x="89281" y="90805"/>
                    </a:lnTo>
                    <a:lnTo>
                      <a:pt x="92202" y="102743"/>
                    </a:lnTo>
                    <a:lnTo>
                      <a:pt x="111379" y="106172"/>
                    </a:lnTo>
                    <a:lnTo>
                      <a:pt x="128651" y="106172"/>
                    </a:lnTo>
                    <a:lnTo>
                      <a:pt x="145542" y="103759"/>
                    </a:lnTo>
                    <a:lnTo>
                      <a:pt x="161290" y="98425"/>
                    </a:lnTo>
                    <a:lnTo>
                      <a:pt x="175260" y="92202"/>
                    </a:lnTo>
                    <a:lnTo>
                      <a:pt x="188722" y="84582"/>
                    </a:lnTo>
                    <a:lnTo>
                      <a:pt x="200660" y="75946"/>
                    </a:lnTo>
                    <a:lnTo>
                      <a:pt x="211201" y="67183"/>
                    </a:lnTo>
                    <a:lnTo>
                      <a:pt x="220345" y="58547"/>
                    </a:lnTo>
                    <a:lnTo>
                      <a:pt x="228092" y="48006"/>
                    </a:lnTo>
                    <a:lnTo>
                      <a:pt x="235204" y="37973"/>
                    </a:lnTo>
                    <a:lnTo>
                      <a:pt x="243840" y="28829"/>
                    </a:lnTo>
                    <a:lnTo>
                      <a:pt x="255397" y="19304"/>
                    </a:lnTo>
                    <a:lnTo>
                      <a:pt x="268859" y="12065"/>
                    </a:lnTo>
                    <a:lnTo>
                      <a:pt x="283718" y="5842"/>
                    </a:lnTo>
                    <a:lnTo>
                      <a:pt x="298196" y="0"/>
                    </a:lnTo>
                    <a:close/>
                  </a:path>
                </a:pathLst>
              </a:custGeom>
              <a:solidFill>
                <a:srgbClr val="00005B"/>
              </a:solidFill>
              <a:ln w="0" cap="flat" cmpd="sng" algn="ctr">
                <a:solidFill>
                  <a:srgbClr val="00005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7" name="Freeform 106"/>
              <p:cNvSpPr/>
              <p:nvPr/>
            </p:nvSpPr>
            <p:spPr>
              <a:xfrm>
                <a:off x="1085850" y="5123307"/>
                <a:ext cx="129160" cy="80519"/>
              </a:xfrm>
              <a:custGeom>
                <a:avLst/>
                <a:gdLst/>
                <a:ahLst/>
                <a:cxnLst/>
                <a:rect l="0" t="0" r="0" b="0"/>
                <a:pathLst>
                  <a:path w="129160" h="80519">
                    <a:moveTo>
                      <a:pt x="36449" y="889"/>
                    </a:moveTo>
                    <a:lnTo>
                      <a:pt x="39878" y="2794"/>
                    </a:lnTo>
                    <a:lnTo>
                      <a:pt x="42291" y="5715"/>
                    </a:lnTo>
                    <a:lnTo>
                      <a:pt x="44196" y="9525"/>
                    </a:lnTo>
                    <a:lnTo>
                      <a:pt x="47498" y="17272"/>
                    </a:lnTo>
                    <a:lnTo>
                      <a:pt x="49403" y="20574"/>
                    </a:lnTo>
                    <a:lnTo>
                      <a:pt x="51308" y="22987"/>
                    </a:lnTo>
                    <a:lnTo>
                      <a:pt x="60452" y="24384"/>
                    </a:lnTo>
                    <a:lnTo>
                      <a:pt x="69088" y="23876"/>
                    </a:lnTo>
                    <a:lnTo>
                      <a:pt x="86360" y="18669"/>
                    </a:lnTo>
                    <a:lnTo>
                      <a:pt x="96012" y="15240"/>
                    </a:lnTo>
                    <a:lnTo>
                      <a:pt x="106045" y="13335"/>
                    </a:lnTo>
                    <a:lnTo>
                      <a:pt x="116713" y="11938"/>
                    </a:lnTo>
                    <a:lnTo>
                      <a:pt x="129159" y="13335"/>
                    </a:lnTo>
                    <a:lnTo>
                      <a:pt x="120523" y="25908"/>
                    </a:lnTo>
                    <a:lnTo>
                      <a:pt x="108966" y="38862"/>
                    </a:lnTo>
                    <a:lnTo>
                      <a:pt x="94615" y="51816"/>
                    </a:lnTo>
                    <a:lnTo>
                      <a:pt x="78232" y="63246"/>
                    </a:lnTo>
                    <a:lnTo>
                      <a:pt x="60071" y="71882"/>
                    </a:lnTo>
                    <a:lnTo>
                      <a:pt x="40386" y="78232"/>
                    </a:lnTo>
                    <a:lnTo>
                      <a:pt x="20701" y="80518"/>
                    </a:lnTo>
                    <a:lnTo>
                      <a:pt x="10541" y="79629"/>
                    </a:lnTo>
                    <a:lnTo>
                      <a:pt x="0" y="77724"/>
                    </a:lnTo>
                    <a:lnTo>
                      <a:pt x="0" y="63754"/>
                    </a:lnTo>
                    <a:lnTo>
                      <a:pt x="1905" y="51816"/>
                    </a:lnTo>
                    <a:lnTo>
                      <a:pt x="5334" y="42164"/>
                    </a:lnTo>
                    <a:lnTo>
                      <a:pt x="10541" y="33020"/>
                    </a:lnTo>
                    <a:lnTo>
                      <a:pt x="21590" y="17272"/>
                    </a:lnTo>
                    <a:lnTo>
                      <a:pt x="27432" y="9017"/>
                    </a:lnTo>
                    <a:lnTo>
                      <a:pt x="32131" y="0"/>
                    </a:lnTo>
                    <a:close/>
                  </a:path>
                </a:pathLst>
              </a:custGeom>
              <a:solidFill>
                <a:srgbClr val="ADFFD6"/>
              </a:solidFill>
              <a:ln w="0" cap="flat" cmpd="sng" algn="ctr">
                <a:solidFill>
                  <a:srgbClr val="ADFFD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8" name="Freeform 107"/>
              <p:cNvSpPr/>
              <p:nvPr/>
            </p:nvSpPr>
            <p:spPr>
              <a:xfrm>
                <a:off x="1323975" y="5198618"/>
                <a:ext cx="122810" cy="94489"/>
              </a:xfrm>
              <a:custGeom>
                <a:avLst/>
                <a:gdLst/>
                <a:ahLst/>
                <a:cxnLst/>
                <a:rect l="0" t="0" r="0" b="0"/>
                <a:pathLst>
                  <a:path w="122810" h="94489">
                    <a:moveTo>
                      <a:pt x="108966" y="20574"/>
                    </a:moveTo>
                    <a:lnTo>
                      <a:pt x="115189" y="37465"/>
                    </a:lnTo>
                    <a:lnTo>
                      <a:pt x="119507" y="56134"/>
                    </a:lnTo>
                    <a:lnTo>
                      <a:pt x="122809" y="76327"/>
                    </a:lnTo>
                    <a:lnTo>
                      <a:pt x="110871" y="83566"/>
                    </a:lnTo>
                    <a:lnTo>
                      <a:pt x="96393" y="88265"/>
                    </a:lnTo>
                    <a:lnTo>
                      <a:pt x="81026" y="92202"/>
                    </a:lnTo>
                    <a:lnTo>
                      <a:pt x="64770" y="94107"/>
                    </a:lnTo>
                    <a:lnTo>
                      <a:pt x="48006" y="94488"/>
                    </a:lnTo>
                    <a:lnTo>
                      <a:pt x="31115" y="92583"/>
                    </a:lnTo>
                    <a:lnTo>
                      <a:pt x="15367" y="88773"/>
                    </a:lnTo>
                    <a:lnTo>
                      <a:pt x="0" y="83058"/>
                    </a:lnTo>
                    <a:lnTo>
                      <a:pt x="5207" y="59944"/>
                    </a:lnTo>
                    <a:lnTo>
                      <a:pt x="10541" y="40259"/>
                    </a:lnTo>
                    <a:lnTo>
                      <a:pt x="13462" y="32131"/>
                    </a:lnTo>
                    <a:lnTo>
                      <a:pt x="16256" y="24511"/>
                    </a:lnTo>
                    <a:lnTo>
                      <a:pt x="20066" y="18288"/>
                    </a:lnTo>
                    <a:lnTo>
                      <a:pt x="24892" y="12446"/>
                    </a:lnTo>
                    <a:lnTo>
                      <a:pt x="30226" y="7620"/>
                    </a:lnTo>
                    <a:lnTo>
                      <a:pt x="36449" y="4318"/>
                    </a:lnTo>
                    <a:lnTo>
                      <a:pt x="43180" y="1397"/>
                    </a:lnTo>
                    <a:lnTo>
                      <a:pt x="51816" y="508"/>
                    </a:lnTo>
                    <a:lnTo>
                      <a:pt x="61468" y="0"/>
                    </a:lnTo>
                    <a:lnTo>
                      <a:pt x="72898" y="889"/>
                    </a:lnTo>
                    <a:lnTo>
                      <a:pt x="85852" y="2413"/>
                    </a:lnTo>
                    <a:lnTo>
                      <a:pt x="99822" y="5207"/>
                    </a:lnTo>
                    <a:close/>
                  </a:path>
                </a:pathLst>
              </a:custGeom>
              <a:solidFill>
                <a:srgbClr val="ADFFD6"/>
              </a:solidFill>
              <a:ln w="0" cap="flat" cmpd="sng" algn="ctr">
                <a:solidFill>
                  <a:srgbClr val="ADFFD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9" name="Freeform 108"/>
              <p:cNvSpPr/>
              <p:nvPr/>
            </p:nvSpPr>
            <p:spPr>
              <a:xfrm>
                <a:off x="1278382" y="5220716"/>
                <a:ext cx="210186" cy="183770"/>
              </a:xfrm>
              <a:custGeom>
                <a:avLst/>
                <a:gdLst/>
                <a:ahLst/>
                <a:cxnLst/>
                <a:rect l="0" t="0" r="0" b="0"/>
                <a:pathLst>
                  <a:path w="210186" h="183770">
                    <a:moveTo>
                      <a:pt x="51816" y="0"/>
                    </a:moveTo>
                    <a:lnTo>
                      <a:pt x="45085" y="18669"/>
                    </a:lnTo>
                    <a:lnTo>
                      <a:pt x="39370" y="38354"/>
                    </a:lnTo>
                    <a:lnTo>
                      <a:pt x="37338" y="48895"/>
                    </a:lnTo>
                    <a:lnTo>
                      <a:pt x="37338" y="59055"/>
                    </a:lnTo>
                    <a:lnTo>
                      <a:pt x="38354" y="68580"/>
                    </a:lnTo>
                    <a:lnTo>
                      <a:pt x="42164" y="77216"/>
                    </a:lnTo>
                    <a:lnTo>
                      <a:pt x="73406" y="80645"/>
                    </a:lnTo>
                    <a:lnTo>
                      <a:pt x="104140" y="82042"/>
                    </a:lnTo>
                    <a:lnTo>
                      <a:pt x="134874" y="80137"/>
                    </a:lnTo>
                    <a:lnTo>
                      <a:pt x="149225" y="77216"/>
                    </a:lnTo>
                    <a:lnTo>
                      <a:pt x="164592" y="74422"/>
                    </a:lnTo>
                    <a:lnTo>
                      <a:pt x="172339" y="62357"/>
                    </a:lnTo>
                    <a:lnTo>
                      <a:pt x="176149" y="56642"/>
                    </a:lnTo>
                    <a:lnTo>
                      <a:pt x="180467" y="51816"/>
                    </a:lnTo>
                    <a:lnTo>
                      <a:pt x="178054" y="42164"/>
                    </a:lnTo>
                    <a:lnTo>
                      <a:pt x="175133" y="33147"/>
                    </a:lnTo>
                    <a:lnTo>
                      <a:pt x="172339" y="23495"/>
                    </a:lnTo>
                    <a:lnTo>
                      <a:pt x="170815" y="12954"/>
                    </a:lnTo>
                    <a:lnTo>
                      <a:pt x="172339" y="15367"/>
                    </a:lnTo>
                    <a:lnTo>
                      <a:pt x="174244" y="19177"/>
                    </a:lnTo>
                    <a:lnTo>
                      <a:pt x="178943" y="27813"/>
                    </a:lnTo>
                    <a:lnTo>
                      <a:pt x="185293" y="38354"/>
                    </a:lnTo>
                    <a:lnTo>
                      <a:pt x="191516" y="49403"/>
                    </a:lnTo>
                    <a:lnTo>
                      <a:pt x="197739" y="60452"/>
                    </a:lnTo>
                    <a:lnTo>
                      <a:pt x="203454" y="70485"/>
                    </a:lnTo>
                    <a:lnTo>
                      <a:pt x="207264" y="78740"/>
                    </a:lnTo>
                    <a:lnTo>
                      <a:pt x="208788" y="81534"/>
                    </a:lnTo>
                    <a:lnTo>
                      <a:pt x="209296" y="83947"/>
                    </a:lnTo>
                    <a:lnTo>
                      <a:pt x="210185" y="90678"/>
                    </a:lnTo>
                    <a:lnTo>
                      <a:pt x="209677" y="97917"/>
                    </a:lnTo>
                    <a:lnTo>
                      <a:pt x="207772" y="105029"/>
                    </a:lnTo>
                    <a:lnTo>
                      <a:pt x="204978" y="112268"/>
                    </a:lnTo>
                    <a:lnTo>
                      <a:pt x="195834" y="126746"/>
                    </a:lnTo>
                    <a:lnTo>
                      <a:pt x="184277" y="140589"/>
                    </a:lnTo>
                    <a:lnTo>
                      <a:pt x="171323" y="154051"/>
                    </a:lnTo>
                    <a:lnTo>
                      <a:pt x="158369" y="165989"/>
                    </a:lnTo>
                    <a:lnTo>
                      <a:pt x="145415" y="176149"/>
                    </a:lnTo>
                    <a:lnTo>
                      <a:pt x="140081" y="180467"/>
                    </a:lnTo>
                    <a:lnTo>
                      <a:pt x="135763" y="183769"/>
                    </a:lnTo>
                    <a:lnTo>
                      <a:pt x="115697" y="183769"/>
                    </a:lnTo>
                    <a:lnTo>
                      <a:pt x="96901" y="182880"/>
                    </a:lnTo>
                    <a:lnTo>
                      <a:pt x="78740" y="180975"/>
                    </a:lnTo>
                    <a:lnTo>
                      <a:pt x="61849" y="178562"/>
                    </a:lnTo>
                    <a:lnTo>
                      <a:pt x="46101" y="174752"/>
                    </a:lnTo>
                    <a:lnTo>
                      <a:pt x="31623" y="168910"/>
                    </a:lnTo>
                    <a:lnTo>
                      <a:pt x="18161" y="162687"/>
                    </a:lnTo>
                    <a:lnTo>
                      <a:pt x="6731" y="154559"/>
                    </a:lnTo>
                    <a:lnTo>
                      <a:pt x="5207" y="143510"/>
                    </a:lnTo>
                    <a:lnTo>
                      <a:pt x="2794" y="130556"/>
                    </a:lnTo>
                    <a:lnTo>
                      <a:pt x="381" y="117602"/>
                    </a:lnTo>
                    <a:lnTo>
                      <a:pt x="0" y="111379"/>
                    </a:lnTo>
                    <a:lnTo>
                      <a:pt x="381" y="106045"/>
                    </a:lnTo>
                    <a:lnTo>
                      <a:pt x="889" y="101219"/>
                    </a:lnTo>
                    <a:lnTo>
                      <a:pt x="2794" y="96012"/>
                    </a:lnTo>
                    <a:lnTo>
                      <a:pt x="8128" y="83058"/>
                    </a:lnTo>
                    <a:lnTo>
                      <a:pt x="14351" y="69088"/>
                    </a:lnTo>
                    <a:lnTo>
                      <a:pt x="22098" y="54737"/>
                    </a:lnTo>
                    <a:lnTo>
                      <a:pt x="29718" y="40259"/>
                    </a:lnTo>
                    <a:lnTo>
                      <a:pt x="36449" y="25400"/>
                    </a:lnTo>
                    <a:lnTo>
                      <a:pt x="41656" y="11938"/>
                    </a:lnTo>
                    <a:lnTo>
                      <a:pt x="45085" y="0"/>
                    </a:lnTo>
                    <a:close/>
                  </a:path>
                </a:pathLst>
              </a:custGeom>
              <a:solidFill>
                <a:srgbClr val="00005B"/>
              </a:solidFill>
              <a:ln w="0" cap="flat" cmpd="sng" algn="ctr">
                <a:solidFill>
                  <a:srgbClr val="00005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0" name="Freeform 109"/>
              <p:cNvSpPr/>
              <p:nvPr/>
            </p:nvSpPr>
            <p:spPr>
              <a:xfrm>
                <a:off x="1342644" y="3343910"/>
                <a:ext cx="94108" cy="51817"/>
              </a:xfrm>
              <a:custGeom>
                <a:avLst/>
                <a:gdLst/>
                <a:ahLst/>
                <a:cxnLst/>
                <a:rect l="0" t="0" r="0" b="0"/>
                <a:pathLst>
                  <a:path w="94108" h="51817">
                    <a:moveTo>
                      <a:pt x="58547" y="508"/>
                    </a:moveTo>
                    <a:lnTo>
                      <a:pt x="64389" y="0"/>
                    </a:lnTo>
                    <a:lnTo>
                      <a:pt x="68707" y="508"/>
                    </a:lnTo>
                    <a:lnTo>
                      <a:pt x="75819" y="3810"/>
                    </a:lnTo>
                    <a:lnTo>
                      <a:pt x="81661" y="8636"/>
                    </a:lnTo>
                    <a:lnTo>
                      <a:pt x="87376" y="12954"/>
                    </a:lnTo>
                    <a:lnTo>
                      <a:pt x="93091" y="24003"/>
                    </a:lnTo>
                    <a:lnTo>
                      <a:pt x="94107" y="30734"/>
                    </a:lnTo>
                    <a:lnTo>
                      <a:pt x="94107" y="38862"/>
                    </a:lnTo>
                    <a:lnTo>
                      <a:pt x="87376" y="31623"/>
                    </a:lnTo>
                    <a:lnTo>
                      <a:pt x="82042" y="24003"/>
                    </a:lnTo>
                    <a:lnTo>
                      <a:pt x="75819" y="15875"/>
                    </a:lnTo>
                    <a:lnTo>
                      <a:pt x="72517" y="12446"/>
                    </a:lnTo>
                    <a:lnTo>
                      <a:pt x="68199" y="10033"/>
                    </a:lnTo>
                    <a:lnTo>
                      <a:pt x="58547" y="12954"/>
                    </a:lnTo>
                    <a:lnTo>
                      <a:pt x="49911" y="16256"/>
                    </a:lnTo>
                    <a:lnTo>
                      <a:pt x="41275" y="20574"/>
                    </a:lnTo>
                    <a:lnTo>
                      <a:pt x="34036" y="25908"/>
                    </a:lnTo>
                    <a:lnTo>
                      <a:pt x="20701" y="37465"/>
                    </a:lnTo>
                    <a:lnTo>
                      <a:pt x="10541" y="51816"/>
                    </a:lnTo>
                    <a:lnTo>
                      <a:pt x="5715" y="51816"/>
                    </a:lnTo>
                    <a:lnTo>
                      <a:pt x="2413" y="51816"/>
                    </a:lnTo>
                    <a:lnTo>
                      <a:pt x="1016" y="51308"/>
                    </a:lnTo>
                    <a:lnTo>
                      <a:pt x="508" y="50419"/>
                    </a:lnTo>
                    <a:lnTo>
                      <a:pt x="0" y="48514"/>
                    </a:lnTo>
                    <a:lnTo>
                      <a:pt x="508" y="45085"/>
                    </a:lnTo>
                    <a:lnTo>
                      <a:pt x="12446" y="31623"/>
                    </a:lnTo>
                    <a:lnTo>
                      <a:pt x="25400" y="18669"/>
                    </a:lnTo>
                    <a:lnTo>
                      <a:pt x="32131" y="12954"/>
                    </a:lnTo>
                    <a:lnTo>
                      <a:pt x="40386" y="7620"/>
                    </a:lnTo>
                    <a:lnTo>
                      <a:pt x="49022" y="3302"/>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1" name="Freeform 110"/>
              <p:cNvSpPr/>
              <p:nvPr/>
            </p:nvSpPr>
            <p:spPr>
              <a:xfrm>
                <a:off x="1178941" y="3449955"/>
                <a:ext cx="35561" cy="65279"/>
              </a:xfrm>
              <a:custGeom>
                <a:avLst/>
                <a:gdLst/>
                <a:ahLst/>
                <a:cxnLst/>
                <a:rect l="0" t="0" r="0" b="0"/>
                <a:pathLst>
                  <a:path w="35561" h="65279">
                    <a:moveTo>
                      <a:pt x="22606" y="0"/>
                    </a:moveTo>
                    <a:lnTo>
                      <a:pt x="35560" y="6223"/>
                    </a:lnTo>
                    <a:lnTo>
                      <a:pt x="35560" y="9652"/>
                    </a:lnTo>
                    <a:lnTo>
                      <a:pt x="35052" y="12065"/>
                    </a:lnTo>
                    <a:lnTo>
                      <a:pt x="33147" y="14351"/>
                    </a:lnTo>
                    <a:lnTo>
                      <a:pt x="29845" y="14351"/>
                    </a:lnTo>
                    <a:lnTo>
                      <a:pt x="25527" y="13462"/>
                    </a:lnTo>
                    <a:lnTo>
                      <a:pt x="21590" y="12954"/>
                    </a:lnTo>
                    <a:lnTo>
                      <a:pt x="16891" y="13462"/>
                    </a:lnTo>
                    <a:lnTo>
                      <a:pt x="12954" y="15875"/>
                    </a:lnTo>
                    <a:lnTo>
                      <a:pt x="11049" y="18669"/>
                    </a:lnTo>
                    <a:lnTo>
                      <a:pt x="9652" y="22606"/>
                    </a:lnTo>
                    <a:lnTo>
                      <a:pt x="9652" y="29337"/>
                    </a:lnTo>
                    <a:lnTo>
                      <a:pt x="11049" y="34544"/>
                    </a:lnTo>
                    <a:lnTo>
                      <a:pt x="15875" y="44196"/>
                    </a:lnTo>
                    <a:lnTo>
                      <a:pt x="20193" y="52832"/>
                    </a:lnTo>
                    <a:lnTo>
                      <a:pt x="22098" y="57658"/>
                    </a:lnTo>
                    <a:lnTo>
                      <a:pt x="22606" y="64389"/>
                    </a:lnTo>
                    <a:lnTo>
                      <a:pt x="19685" y="65278"/>
                    </a:lnTo>
                    <a:lnTo>
                      <a:pt x="17272" y="65278"/>
                    </a:lnTo>
                    <a:lnTo>
                      <a:pt x="13970" y="64389"/>
                    </a:lnTo>
                    <a:lnTo>
                      <a:pt x="12065" y="61468"/>
                    </a:lnTo>
                    <a:lnTo>
                      <a:pt x="9652" y="57658"/>
                    </a:lnTo>
                    <a:lnTo>
                      <a:pt x="4826" y="40386"/>
                    </a:lnTo>
                    <a:lnTo>
                      <a:pt x="0" y="22606"/>
                    </a:lnTo>
                    <a:lnTo>
                      <a:pt x="508" y="19685"/>
                    </a:lnTo>
                    <a:lnTo>
                      <a:pt x="1524" y="16383"/>
                    </a:lnTo>
                    <a:lnTo>
                      <a:pt x="7239" y="9652"/>
                    </a:lnTo>
                    <a:lnTo>
                      <a:pt x="14478" y="3429"/>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2" name="Freeform 111"/>
              <p:cNvSpPr/>
              <p:nvPr/>
            </p:nvSpPr>
            <p:spPr>
              <a:xfrm>
                <a:off x="1341755" y="3418332"/>
                <a:ext cx="80646" cy="54611"/>
              </a:xfrm>
              <a:custGeom>
                <a:avLst/>
                <a:gdLst/>
                <a:ahLst/>
                <a:cxnLst/>
                <a:rect l="0" t="0" r="0" b="0"/>
                <a:pathLst>
                  <a:path w="80646" h="54611">
                    <a:moveTo>
                      <a:pt x="74803" y="1397"/>
                    </a:moveTo>
                    <a:lnTo>
                      <a:pt x="78232" y="5207"/>
                    </a:lnTo>
                    <a:lnTo>
                      <a:pt x="80137" y="11049"/>
                    </a:lnTo>
                    <a:lnTo>
                      <a:pt x="80645" y="17653"/>
                    </a:lnTo>
                    <a:lnTo>
                      <a:pt x="79629" y="32131"/>
                    </a:lnTo>
                    <a:lnTo>
                      <a:pt x="78232" y="38862"/>
                    </a:lnTo>
                    <a:lnTo>
                      <a:pt x="75311" y="43688"/>
                    </a:lnTo>
                    <a:lnTo>
                      <a:pt x="65659" y="45085"/>
                    </a:lnTo>
                    <a:lnTo>
                      <a:pt x="56642" y="45974"/>
                    </a:lnTo>
                    <a:lnTo>
                      <a:pt x="39243" y="47498"/>
                    </a:lnTo>
                    <a:lnTo>
                      <a:pt x="21082" y="49911"/>
                    </a:lnTo>
                    <a:lnTo>
                      <a:pt x="11430" y="51816"/>
                    </a:lnTo>
                    <a:lnTo>
                      <a:pt x="0" y="54610"/>
                    </a:lnTo>
                    <a:lnTo>
                      <a:pt x="3810" y="45593"/>
                    </a:lnTo>
                    <a:lnTo>
                      <a:pt x="10922" y="35941"/>
                    </a:lnTo>
                    <a:lnTo>
                      <a:pt x="20066" y="27305"/>
                    </a:lnTo>
                    <a:lnTo>
                      <a:pt x="30607" y="18161"/>
                    </a:lnTo>
                    <a:lnTo>
                      <a:pt x="41656" y="11049"/>
                    </a:lnTo>
                    <a:lnTo>
                      <a:pt x="52324" y="5207"/>
                    </a:lnTo>
                    <a:lnTo>
                      <a:pt x="62357" y="1397"/>
                    </a:lnTo>
                    <a:lnTo>
                      <a:pt x="70993" y="0"/>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3" name="Freeform 112"/>
              <p:cNvSpPr/>
              <p:nvPr/>
            </p:nvSpPr>
            <p:spPr>
              <a:xfrm>
                <a:off x="1333500" y="3408172"/>
                <a:ext cx="103760" cy="69216"/>
              </a:xfrm>
              <a:custGeom>
                <a:avLst/>
                <a:gdLst/>
                <a:ahLst/>
                <a:cxnLst/>
                <a:rect l="0" t="0" r="0" b="0"/>
                <a:pathLst>
                  <a:path w="103760" h="69216">
                    <a:moveTo>
                      <a:pt x="0" y="67183"/>
                    </a:moveTo>
                    <a:lnTo>
                      <a:pt x="7239" y="54229"/>
                    </a:lnTo>
                    <a:lnTo>
                      <a:pt x="15367" y="42799"/>
                    </a:lnTo>
                    <a:lnTo>
                      <a:pt x="25019" y="32131"/>
                    </a:lnTo>
                    <a:lnTo>
                      <a:pt x="36068" y="22606"/>
                    </a:lnTo>
                    <a:lnTo>
                      <a:pt x="48006" y="14478"/>
                    </a:lnTo>
                    <a:lnTo>
                      <a:pt x="61976" y="7747"/>
                    </a:lnTo>
                    <a:lnTo>
                      <a:pt x="76835" y="2921"/>
                    </a:lnTo>
                    <a:lnTo>
                      <a:pt x="93599" y="0"/>
                    </a:lnTo>
                    <a:lnTo>
                      <a:pt x="94107" y="3429"/>
                    </a:lnTo>
                    <a:lnTo>
                      <a:pt x="93218" y="6223"/>
                    </a:lnTo>
                    <a:lnTo>
                      <a:pt x="92202" y="9144"/>
                    </a:lnTo>
                    <a:lnTo>
                      <a:pt x="92202" y="12065"/>
                    </a:lnTo>
                    <a:lnTo>
                      <a:pt x="94615" y="13462"/>
                    </a:lnTo>
                    <a:lnTo>
                      <a:pt x="97028" y="17272"/>
                    </a:lnTo>
                    <a:lnTo>
                      <a:pt x="98933" y="21209"/>
                    </a:lnTo>
                    <a:lnTo>
                      <a:pt x="100838" y="26924"/>
                    </a:lnTo>
                    <a:lnTo>
                      <a:pt x="101854" y="38481"/>
                    </a:lnTo>
                    <a:lnTo>
                      <a:pt x="100838" y="44196"/>
                    </a:lnTo>
                    <a:lnTo>
                      <a:pt x="97917" y="49530"/>
                    </a:lnTo>
                    <a:lnTo>
                      <a:pt x="98933" y="52324"/>
                    </a:lnTo>
                    <a:lnTo>
                      <a:pt x="100838" y="55245"/>
                    </a:lnTo>
                    <a:lnTo>
                      <a:pt x="102235" y="57658"/>
                    </a:lnTo>
                    <a:lnTo>
                      <a:pt x="103759" y="60960"/>
                    </a:lnTo>
                    <a:lnTo>
                      <a:pt x="88392" y="59563"/>
                    </a:lnTo>
                    <a:lnTo>
                      <a:pt x="73914" y="60071"/>
                    </a:lnTo>
                    <a:lnTo>
                      <a:pt x="60579" y="61976"/>
                    </a:lnTo>
                    <a:lnTo>
                      <a:pt x="48006" y="64389"/>
                    </a:lnTo>
                    <a:lnTo>
                      <a:pt x="24003" y="68199"/>
                    </a:lnTo>
                    <a:lnTo>
                      <a:pt x="12573" y="69215"/>
                    </a:lnTo>
                    <a:lnTo>
                      <a:pt x="70104" y="20193"/>
                    </a:lnTo>
                    <a:lnTo>
                      <a:pt x="66802" y="26416"/>
                    </a:lnTo>
                    <a:lnTo>
                      <a:pt x="64897" y="32639"/>
                    </a:lnTo>
                    <a:lnTo>
                      <a:pt x="65278" y="37973"/>
                    </a:lnTo>
                    <a:lnTo>
                      <a:pt x="67183" y="42291"/>
                    </a:lnTo>
                    <a:lnTo>
                      <a:pt x="71120" y="46101"/>
                    </a:lnTo>
                    <a:lnTo>
                      <a:pt x="76327" y="49530"/>
                    </a:lnTo>
                    <a:lnTo>
                      <a:pt x="83058" y="51816"/>
                    </a:lnTo>
                    <a:lnTo>
                      <a:pt x="65786" y="52832"/>
                    </a:lnTo>
                    <a:lnTo>
                      <a:pt x="47117" y="55245"/>
                    </a:lnTo>
                    <a:lnTo>
                      <a:pt x="28829" y="57658"/>
                    </a:lnTo>
                    <a:lnTo>
                      <a:pt x="13462" y="60960"/>
                    </a:lnTo>
                    <a:lnTo>
                      <a:pt x="24003" y="47117"/>
                    </a:lnTo>
                    <a:lnTo>
                      <a:pt x="37465" y="33147"/>
                    </a:lnTo>
                    <a:lnTo>
                      <a:pt x="45593" y="27432"/>
                    </a:lnTo>
                    <a:lnTo>
                      <a:pt x="54229" y="21590"/>
                    </a:lnTo>
                    <a:lnTo>
                      <a:pt x="64389" y="17272"/>
                    </a:lnTo>
                    <a:lnTo>
                      <a:pt x="75438" y="13462"/>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4" name="Freeform 113"/>
              <p:cNvSpPr/>
              <p:nvPr/>
            </p:nvSpPr>
            <p:spPr>
              <a:xfrm>
                <a:off x="1378712" y="4939919"/>
                <a:ext cx="112777" cy="51817"/>
              </a:xfrm>
              <a:custGeom>
                <a:avLst/>
                <a:gdLst/>
                <a:ahLst/>
                <a:cxnLst/>
                <a:rect l="0" t="0" r="0" b="0"/>
                <a:pathLst>
                  <a:path w="112777" h="51817">
                    <a:moveTo>
                      <a:pt x="108966" y="508"/>
                    </a:moveTo>
                    <a:lnTo>
                      <a:pt x="111252" y="0"/>
                    </a:lnTo>
                    <a:lnTo>
                      <a:pt x="112268" y="889"/>
                    </a:lnTo>
                    <a:lnTo>
                      <a:pt x="112776" y="4826"/>
                    </a:lnTo>
                    <a:lnTo>
                      <a:pt x="112268" y="9525"/>
                    </a:lnTo>
                    <a:lnTo>
                      <a:pt x="112268" y="13462"/>
                    </a:lnTo>
                    <a:lnTo>
                      <a:pt x="95885" y="25908"/>
                    </a:lnTo>
                    <a:lnTo>
                      <a:pt x="79629" y="37846"/>
                    </a:lnTo>
                    <a:lnTo>
                      <a:pt x="69977" y="43180"/>
                    </a:lnTo>
                    <a:lnTo>
                      <a:pt x="59944" y="46990"/>
                    </a:lnTo>
                    <a:lnTo>
                      <a:pt x="48387" y="50419"/>
                    </a:lnTo>
                    <a:lnTo>
                      <a:pt x="35433" y="51816"/>
                    </a:lnTo>
                    <a:lnTo>
                      <a:pt x="22479" y="45085"/>
                    </a:lnTo>
                    <a:lnTo>
                      <a:pt x="16764" y="41275"/>
                    </a:lnTo>
                    <a:lnTo>
                      <a:pt x="11430" y="36957"/>
                    </a:lnTo>
                    <a:lnTo>
                      <a:pt x="7112" y="31623"/>
                    </a:lnTo>
                    <a:lnTo>
                      <a:pt x="3302" y="25400"/>
                    </a:lnTo>
                    <a:lnTo>
                      <a:pt x="889" y="18161"/>
                    </a:lnTo>
                    <a:lnTo>
                      <a:pt x="0" y="10033"/>
                    </a:lnTo>
                    <a:lnTo>
                      <a:pt x="5715" y="10541"/>
                    </a:lnTo>
                    <a:lnTo>
                      <a:pt x="10033" y="12954"/>
                    </a:lnTo>
                    <a:lnTo>
                      <a:pt x="12954" y="16764"/>
                    </a:lnTo>
                    <a:lnTo>
                      <a:pt x="15748" y="22098"/>
                    </a:lnTo>
                    <a:lnTo>
                      <a:pt x="21590" y="31623"/>
                    </a:lnTo>
                    <a:lnTo>
                      <a:pt x="25908" y="35941"/>
                    </a:lnTo>
                    <a:lnTo>
                      <a:pt x="31623" y="38862"/>
                    </a:lnTo>
                    <a:lnTo>
                      <a:pt x="45974" y="38862"/>
                    </a:lnTo>
                    <a:lnTo>
                      <a:pt x="58039" y="35941"/>
                    </a:lnTo>
                    <a:lnTo>
                      <a:pt x="68072" y="31623"/>
                    </a:lnTo>
                    <a:lnTo>
                      <a:pt x="77724" y="26416"/>
                    </a:lnTo>
                    <a:lnTo>
                      <a:pt x="93091" y="13462"/>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116" name="TextBox 115"/>
            <p:cNvSpPr txBox="1"/>
            <p:nvPr/>
          </p:nvSpPr>
          <p:spPr>
            <a:xfrm>
              <a:off x="304800" y="1028701"/>
              <a:ext cx="2057638" cy="786564"/>
            </a:xfrm>
            <a:prstGeom prst="rect">
              <a:avLst/>
            </a:prstGeom>
            <a:noFill/>
          </p:spPr>
          <p:txBody>
            <a:bodyPr vert="horz" rtlCol="0">
              <a:spAutoFit/>
            </a:bodyPr>
            <a:lstStyle/>
            <a:p>
              <a:r>
                <a:rPr lang="en-NZ" sz="2000" dirty="0">
                  <a:solidFill>
                    <a:srgbClr val="000000"/>
                  </a:solidFill>
                  <a:latin typeface="Arial - 16"/>
                </a:rPr>
                <a:t>  </a:t>
              </a:r>
              <a:r>
                <a:rPr lang="en-NZ" dirty="0">
                  <a:solidFill>
                    <a:srgbClr val="000000"/>
                  </a:solidFill>
                  <a:latin typeface="Arial - 16"/>
                </a:rPr>
                <a:t>In Summer the heat </a:t>
              </a:r>
            </a:p>
            <a:p>
              <a:r>
                <a:rPr lang="en-NZ" dirty="0">
                  <a:solidFill>
                    <a:srgbClr val="000000"/>
                  </a:solidFill>
                  <a:latin typeface="Arial - 16"/>
                </a:rPr>
                <a:t>      from the Sun is</a:t>
              </a:r>
            </a:p>
            <a:p>
              <a:r>
                <a:rPr lang="en-NZ" dirty="0">
                  <a:solidFill>
                    <a:srgbClr val="000000"/>
                  </a:solidFill>
                  <a:latin typeface="Arial - 16"/>
                </a:rPr>
                <a:t>   more concentrated.</a:t>
              </a:r>
            </a:p>
          </p:txBody>
        </p:sp>
      </p:grpSp>
      <p:sp>
        <p:nvSpPr>
          <p:cNvPr id="118" name="TextBox 117"/>
          <p:cNvSpPr txBox="1"/>
          <p:nvPr/>
        </p:nvSpPr>
        <p:spPr>
          <a:xfrm>
            <a:off x="833951" y="6594376"/>
            <a:ext cx="9001946" cy="1754296"/>
          </a:xfrm>
          <a:prstGeom prst="rect">
            <a:avLst/>
          </a:prstGeom>
          <a:noFill/>
        </p:spPr>
        <p:txBody>
          <a:bodyPr vert="horz" wrap="square" lIns="91411" tIns="45705" rIns="91411" bIns="45705" rtlCol="0">
            <a:spAutoFit/>
          </a:bodyPr>
          <a:lstStyle/>
          <a:p>
            <a:r>
              <a:rPr lang="en-NZ" sz="3600" dirty="0">
                <a:latin typeface="Arial - 24"/>
              </a:rPr>
              <a:t>Why do we have seasons?</a:t>
            </a:r>
          </a:p>
          <a:p>
            <a:r>
              <a:rPr lang="en-NZ" sz="3600" dirty="0">
                <a:latin typeface="Arial - 24"/>
              </a:rPr>
              <a:t>State which argument you believe in and explain why you think it is correct.</a:t>
            </a:r>
          </a:p>
        </p:txBody>
      </p:sp>
    </p:spTree>
    <p:extLst>
      <p:ext uri="{BB962C8B-B14F-4D97-AF65-F5344CB8AC3E}">
        <p14:creationId xmlns:p14="http://schemas.microsoft.com/office/powerpoint/2010/main" val="3152316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861" y="1210990"/>
            <a:ext cx="9688278" cy="6552728"/>
          </a:xfrm>
          <a:prstGeom prst="rect">
            <a:avLst/>
          </a:prstGeom>
        </p:spPr>
      </p:pic>
    </p:spTree>
    <p:extLst>
      <p:ext uri="{BB962C8B-B14F-4D97-AF65-F5344CB8AC3E}">
        <p14:creationId xmlns:p14="http://schemas.microsoft.com/office/powerpoint/2010/main" val="4009376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94966"/>
            <a:ext cx="9708618" cy="6912768"/>
          </a:xfrm>
          <a:prstGeom prst="rect">
            <a:avLst/>
          </a:prstGeom>
        </p:spPr>
      </p:pic>
    </p:spTree>
    <p:extLst>
      <p:ext uri="{BB962C8B-B14F-4D97-AF65-F5344CB8AC3E}">
        <p14:creationId xmlns:p14="http://schemas.microsoft.com/office/powerpoint/2010/main" val="224033733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93803" y="762002"/>
            <a:ext cx="8214741" cy="6063168"/>
          </a:xfrm>
          <a:prstGeom prst="rect">
            <a:avLst/>
          </a:prstGeom>
          <a:noFill/>
        </p:spPr>
        <p:txBody>
          <a:bodyPr vert="horz" lIns="91411" tIns="45705" rIns="91411" bIns="45705" rtlCol="0">
            <a:spAutoFit/>
          </a:bodyPr>
          <a:lstStyle/>
          <a:p>
            <a:r>
              <a:rPr lang="en-NZ" sz="3600" b="1" dirty="0">
                <a:solidFill>
                  <a:srgbClr val="000000"/>
                </a:solidFill>
                <a:latin typeface="Arial - 26"/>
              </a:rPr>
              <a:t>Acknowledgements:</a:t>
            </a:r>
          </a:p>
          <a:p>
            <a:endParaRPr lang="en-NZ" sz="3200" dirty="0">
              <a:solidFill>
                <a:srgbClr val="000000"/>
              </a:solidFill>
              <a:latin typeface="Arial - 26"/>
            </a:endParaRPr>
          </a:p>
          <a:p>
            <a:r>
              <a:rPr lang="en-NZ" sz="3200" dirty="0">
                <a:solidFill>
                  <a:srgbClr val="000000"/>
                </a:solidFill>
                <a:latin typeface="Arial - 26"/>
              </a:rPr>
              <a:t>1.</a:t>
            </a:r>
            <a:r>
              <a:rPr lang="en-NZ" sz="3200" dirty="0">
                <a:solidFill>
                  <a:srgbClr val="000000"/>
                </a:solidFill>
                <a:latin typeface="Arial - 22"/>
              </a:rPr>
              <a:t> Julie </a:t>
            </a:r>
            <a:r>
              <a:rPr lang="en-NZ" sz="3200" dirty="0" err="1">
                <a:solidFill>
                  <a:srgbClr val="000000"/>
                </a:solidFill>
                <a:latin typeface="Arial - 22"/>
              </a:rPr>
              <a:t>Luxton</a:t>
            </a:r>
            <a:r>
              <a:rPr lang="en-NZ" sz="3200" dirty="0">
                <a:solidFill>
                  <a:srgbClr val="000000"/>
                </a:solidFill>
                <a:latin typeface="Arial - 22"/>
              </a:rPr>
              <a:t>, Language and Lab Coats Literacy Workshop, Hamilton, 2010</a:t>
            </a:r>
          </a:p>
          <a:p>
            <a:endParaRPr lang="en-NZ" sz="3200" dirty="0">
              <a:solidFill>
                <a:srgbClr val="000000"/>
              </a:solidFill>
              <a:latin typeface="Arial - 22"/>
            </a:endParaRPr>
          </a:p>
          <a:p>
            <a:r>
              <a:rPr lang="en-NZ" sz="3200" dirty="0">
                <a:solidFill>
                  <a:srgbClr val="000000"/>
                </a:solidFill>
                <a:latin typeface="Arial - 22"/>
              </a:rPr>
              <a:t>2. Eric </a:t>
            </a:r>
            <a:r>
              <a:rPr lang="en-NZ" sz="3200" dirty="0" err="1">
                <a:solidFill>
                  <a:srgbClr val="000000"/>
                </a:solidFill>
                <a:latin typeface="Arial - 22"/>
              </a:rPr>
              <a:t>Frangenheim</a:t>
            </a:r>
            <a:r>
              <a:rPr lang="en-NZ" sz="3200" dirty="0">
                <a:solidFill>
                  <a:srgbClr val="000000"/>
                </a:solidFill>
                <a:latin typeface="Arial - 22"/>
              </a:rPr>
              <a:t>, TAC Workshop, </a:t>
            </a:r>
            <a:r>
              <a:rPr lang="en-NZ" sz="3200" dirty="0" err="1">
                <a:solidFill>
                  <a:srgbClr val="000000"/>
                </a:solidFill>
                <a:latin typeface="Arial - 22"/>
              </a:rPr>
              <a:t>Te</a:t>
            </a:r>
            <a:r>
              <a:rPr lang="en-NZ" sz="3200" dirty="0">
                <a:solidFill>
                  <a:srgbClr val="000000"/>
                </a:solidFill>
                <a:latin typeface="Arial - 22"/>
              </a:rPr>
              <a:t> </a:t>
            </a:r>
            <a:r>
              <a:rPr lang="en-NZ" sz="3200" dirty="0" err="1">
                <a:solidFill>
                  <a:srgbClr val="000000"/>
                </a:solidFill>
                <a:latin typeface="Arial - 22"/>
              </a:rPr>
              <a:t>Awamutu</a:t>
            </a:r>
            <a:r>
              <a:rPr lang="en-NZ" sz="3200" dirty="0">
                <a:solidFill>
                  <a:srgbClr val="000000"/>
                </a:solidFill>
                <a:latin typeface="Arial - 22"/>
              </a:rPr>
              <a:t>, 2009</a:t>
            </a:r>
          </a:p>
          <a:p>
            <a:endParaRPr lang="en-NZ" sz="3200" dirty="0">
              <a:solidFill>
                <a:srgbClr val="000000"/>
              </a:solidFill>
              <a:latin typeface="Arial - 22"/>
            </a:endParaRPr>
          </a:p>
          <a:p>
            <a:r>
              <a:rPr lang="en-NZ" sz="3200" dirty="0">
                <a:solidFill>
                  <a:srgbClr val="000000"/>
                </a:solidFill>
                <a:latin typeface="Arial - 22"/>
              </a:rPr>
              <a:t>3. Literacy </a:t>
            </a:r>
            <a:r>
              <a:rPr lang="en-NZ" sz="3200" dirty="0" smtClean="0">
                <a:solidFill>
                  <a:srgbClr val="000000"/>
                </a:solidFill>
                <a:latin typeface="Arial - 22"/>
              </a:rPr>
              <a:t>Workshops</a:t>
            </a:r>
            <a:r>
              <a:rPr lang="en-NZ" sz="3200" dirty="0">
                <a:solidFill>
                  <a:srgbClr val="000000"/>
                </a:solidFill>
                <a:latin typeface="Arial - 22"/>
              </a:rPr>
              <a:t>, TAC, </a:t>
            </a:r>
            <a:r>
              <a:rPr lang="en-NZ" sz="3200" dirty="0" err="1">
                <a:solidFill>
                  <a:srgbClr val="000000"/>
                </a:solidFill>
                <a:latin typeface="Arial - 22"/>
              </a:rPr>
              <a:t>Te</a:t>
            </a:r>
            <a:r>
              <a:rPr lang="en-NZ" sz="3200" dirty="0">
                <a:solidFill>
                  <a:srgbClr val="000000"/>
                </a:solidFill>
                <a:latin typeface="Arial - 22"/>
              </a:rPr>
              <a:t> </a:t>
            </a:r>
            <a:r>
              <a:rPr lang="en-NZ" sz="3200" dirty="0" err="1">
                <a:solidFill>
                  <a:srgbClr val="000000"/>
                </a:solidFill>
                <a:latin typeface="Arial - 22"/>
              </a:rPr>
              <a:t>Awamutu</a:t>
            </a:r>
            <a:endParaRPr lang="en-NZ" sz="3200" dirty="0">
              <a:solidFill>
                <a:srgbClr val="000000"/>
              </a:solidFill>
              <a:latin typeface="Arial - 22"/>
            </a:endParaRPr>
          </a:p>
          <a:p>
            <a:endParaRPr lang="en-NZ" sz="3200" dirty="0">
              <a:solidFill>
                <a:srgbClr val="000000"/>
              </a:solidFill>
              <a:latin typeface="Arial - 22"/>
            </a:endParaRPr>
          </a:p>
          <a:p>
            <a:r>
              <a:rPr lang="en-NZ" sz="3200" dirty="0">
                <a:solidFill>
                  <a:srgbClr val="000000"/>
                </a:solidFill>
                <a:latin typeface="Arial - 22"/>
              </a:rPr>
              <a:t>4</a:t>
            </a:r>
            <a:r>
              <a:rPr lang="en-NZ" sz="3200" dirty="0" smtClean="0">
                <a:solidFill>
                  <a:srgbClr val="000000"/>
                </a:solidFill>
                <a:latin typeface="Arial - 22"/>
              </a:rPr>
              <a:t>. </a:t>
            </a:r>
            <a:r>
              <a:rPr lang="en-NZ" sz="3200" dirty="0">
                <a:solidFill>
                  <a:srgbClr val="000000"/>
                </a:solidFill>
                <a:latin typeface="Arial - 22"/>
              </a:rPr>
              <a:t>Keogh &amp; Naylor, Concept Cartoons in Science Education, 1999</a:t>
            </a:r>
          </a:p>
        </p:txBody>
      </p:sp>
    </p:spTree>
    <p:extLst>
      <p:ext uri="{BB962C8B-B14F-4D97-AF65-F5344CB8AC3E}">
        <p14:creationId xmlns:p14="http://schemas.microsoft.com/office/powerpoint/2010/main" val="650822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536" y="994966"/>
            <a:ext cx="8496944" cy="5016758"/>
          </a:xfrm>
          <a:prstGeom prst="rect">
            <a:avLst/>
          </a:prstGeom>
        </p:spPr>
        <p:txBody>
          <a:bodyPr wrap="square">
            <a:spAutoFit/>
          </a:bodyPr>
          <a:lstStyle/>
          <a:p>
            <a:r>
              <a:rPr lang="en-NZ" b="1" dirty="0"/>
              <a:t> </a:t>
            </a:r>
            <a:r>
              <a:rPr lang="en-NZ" sz="3200" b="1" dirty="0"/>
              <a:t>3,2,1 RIQ</a:t>
            </a:r>
            <a:r>
              <a:rPr lang="en-NZ" sz="3200" dirty="0"/>
              <a:t> </a:t>
            </a:r>
          </a:p>
          <a:p>
            <a:r>
              <a:rPr lang="en-NZ" sz="3200" b="1" dirty="0"/>
              <a:t>3R</a:t>
            </a:r>
            <a:r>
              <a:rPr lang="en-NZ" sz="3200" dirty="0"/>
              <a:t> Recall three things you have learned from the last lesson.</a:t>
            </a:r>
          </a:p>
          <a:p>
            <a:r>
              <a:rPr lang="en-NZ" sz="3200" b="1" dirty="0"/>
              <a:t>2I</a:t>
            </a:r>
            <a:r>
              <a:rPr lang="en-NZ" sz="3200" dirty="0"/>
              <a:t>  Write down two insights or ideas received during the last lesson. ( I now have better understanding of... I was surprised to know... I observed...  I now aware of... )</a:t>
            </a:r>
          </a:p>
          <a:p>
            <a:r>
              <a:rPr lang="en-NZ" sz="3200" b="1" dirty="0"/>
              <a:t>1Q </a:t>
            </a:r>
            <a:r>
              <a:rPr lang="en-NZ" sz="3200" dirty="0"/>
              <a:t>Write one question that you still have.</a:t>
            </a:r>
          </a:p>
        </p:txBody>
      </p:sp>
    </p:spTree>
    <p:extLst>
      <p:ext uri="{BB962C8B-B14F-4D97-AF65-F5344CB8AC3E}">
        <p14:creationId xmlns:p14="http://schemas.microsoft.com/office/powerpoint/2010/main" val="36393074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6257" y="444503"/>
            <a:ext cx="4865588" cy="830966"/>
          </a:xfrm>
          <a:prstGeom prst="rect">
            <a:avLst/>
          </a:prstGeom>
          <a:noFill/>
        </p:spPr>
        <p:txBody>
          <a:bodyPr vert="horz" wrap="square" lIns="91411" tIns="45705" rIns="91411" bIns="45705" rtlCol="0">
            <a:spAutoFit/>
          </a:bodyPr>
          <a:lstStyle/>
          <a:p>
            <a:r>
              <a:rPr lang="en-NZ" sz="4800" dirty="0">
                <a:solidFill>
                  <a:srgbClr val="FF0000"/>
                </a:solidFill>
                <a:latin typeface="Arial - 36"/>
              </a:rPr>
              <a:t>Odd one out</a:t>
            </a:r>
          </a:p>
        </p:txBody>
      </p:sp>
      <p:sp>
        <p:nvSpPr>
          <p:cNvPr id="3" name="TextBox 2"/>
          <p:cNvSpPr txBox="1"/>
          <p:nvPr/>
        </p:nvSpPr>
        <p:spPr>
          <a:xfrm>
            <a:off x="355600" y="1358902"/>
            <a:ext cx="9486900" cy="5139838"/>
          </a:xfrm>
          <a:prstGeom prst="rect">
            <a:avLst/>
          </a:prstGeom>
          <a:noFill/>
        </p:spPr>
        <p:txBody>
          <a:bodyPr vert="horz" lIns="91411" tIns="45705" rIns="91411" bIns="45705" rtlCol="0">
            <a:spAutoFit/>
          </a:bodyPr>
          <a:lstStyle/>
          <a:p>
            <a:r>
              <a:rPr lang="en-NZ" sz="4100" dirty="0">
                <a:solidFill>
                  <a:srgbClr val="000000"/>
                </a:solidFill>
                <a:latin typeface="Arial - 24"/>
              </a:rPr>
              <a:t>1. </a:t>
            </a:r>
            <a:r>
              <a:rPr lang="en-NZ" sz="4100" dirty="0">
                <a:solidFill>
                  <a:srgbClr val="000000"/>
                </a:solidFill>
                <a:latin typeface="Arial - 28"/>
              </a:rPr>
              <a:t>Nucleus, proton, electron, neutron</a:t>
            </a:r>
          </a:p>
          <a:p>
            <a:endParaRPr lang="en-NZ" sz="4100" dirty="0">
              <a:solidFill>
                <a:srgbClr val="000000"/>
              </a:solidFill>
              <a:latin typeface="Arial - 28"/>
            </a:endParaRPr>
          </a:p>
          <a:p>
            <a:r>
              <a:rPr lang="en-NZ" sz="4100" dirty="0">
                <a:solidFill>
                  <a:srgbClr val="000000"/>
                </a:solidFill>
                <a:latin typeface="Arial - 28"/>
              </a:rPr>
              <a:t>2. Solar System, Milky Way ,Galaxias </a:t>
            </a:r>
            <a:r>
              <a:rPr lang="en-NZ" sz="4100" dirty="0" err="1">
                <a:solidFill>
                  <a:srgbClr val="000000"/>
                </a:solidFill>
                <a:latin typeface="Arial - 28"/>
              </a:rPr>
              <a:t>Kuklos</a:t>
            </a:r>
            <a:r>
              <a:rPr lang="en-NZ" sz="4100" dirty="0">
                <a:solidFill>
                  <a:srgbClr val="000000"/>
                </a:solidFill>
                <a:latin typeface="Arial - 28"/>
              </a:rPr>
              <a:t>, </a:t>
            </a:r>
            <a:r>
              <a:rPr lang="en-NZ" sz="4100" dirty="0" smtClean="0">
                <a:solidFill>
                  <a:srgbClr val="000000"/>
                </a:solidFill>
                <a:latin typeface="Arial - 28"/>
              </a:rPr>
              <a:t>Galaxy</a:t>
            </a:r>
            <a:r>
              <a:rPr lang="en-NZ" sz="4100" dirty="0">
                <a:solidFill>
                  <a:srgbClr val="000000"/>
                </a:solidFill>
                <a:latin typeface="Arial - 28"/>
              </a:rPr>
              <a:t>, Via </a:t>
            </a:r>
            <a:r>
              <a:rPr lang="en-NZ" sz="4100" dirty="0" err="1">
                <a:solidFill>
                  <a:srgbClr val="000000"/>
                </a:solidFill>
                <a:latin typeface="Arial - 28"/>
              </a:rPr>
              <a:t>Lactea</a:t>
            </a:r>
            <a:endParaRPr lang="en-NZ" sz="4100" dirty="0">
              <a:solidFill>
                <a:srgbClr val="000000"/>
              </a:solidFill>
              <a:latin typeface="Arial - 28"/>
            </a:endParaRPr>
          </a:p>
          <a:p>
            <a:endParaRPr lang="en-NZ" sz="4100" dirty="0">
              <a:solidFill>
                <a:srgbClr val="000000"/>
              </a:solidFill>
              <a:latin typeface="Arial - 28"/>
            </a:endParaRPr>
          </a:p>
          <a:p>
            <a:r>
              <a:rPr lang="en-NZ" sz="4100" dirty="0">
                <a:solidFill>
                  <a:srgbClr val="000000"/>
                </a:solidFill>
                <a:latin typeface="Arial - 28"/>
              </a:rPr>
              <a:t>3. Dolphin, bat, kiwi, cat, cow</a:t>
            </a:r>
          </a:p>
          <a:p>
            <a:endParaRPr lang="en-NZ" sz="4100" dirty="0">
              <a:solidFill>
                <a:srgbClr val="000000"/>
              </a:solidFill>
              <a:latin typeface="Arial - 28"/>
            </a:endParaRPr>
          </a:p>
          <a:p>
            <a:r>
              <a:rPr lang="en-NZ" sz="4100" dirty="0">
                <a:solidFill>
                  <a:srgbClr val="000000"/>
                </a:solidFill>
                <a:latin typeface="Arial - 28"/>
              </a:rPr>
              <a:t>4. </a:t>
            </a:r>
            <a:r>
              <a:rPr lang="en-NZ" sz="4100" dirty="0" err="1" smtClean="0">
                <a:solidFill>
                  <a:srgbClr val="000000"/>
                </a:solidFill>
                <a:latin typeface="Arial - 28"/>
              </a:rPr>
              <a:t>CuO</a:t>
            </a:r>
            <a:r>
              <a:rPr lang="en-NZ" sz="4100" dirty="0" smtClean="0">
                <a:solidFill>
                  <a:srgbClr val="000000"/>
                </a:solidFill>
                <a:latin typeface="Arial - 28"/>
              </a:rPr>
              <a:t>, Na</a:t>
            </a:r>
            <a:r>
              <a:rPr lang="en-NZ" sz="4100" baseline="-25000" dirty="0" smtClean="0">
                <a:solidFill>
                  <a:srgbClr val="000000"/>
                </a:solidFill>
                <a:latin typeface="Arial - 28"/>
              </a:rPr>
              <a:t>2</a:t>
            </a:r>
            <a:r>
              <a:rPr lang="en-NZ" sz="4100" dirty="0" smtClean="0">
                <a:solidFill>
                  <a:srgbClr val="000000"/>
                </a:solidFill>
                <a:latin typeface="Arial - 28"/>
              </a:rPr>
              <a:t>O, K</a:t>
            </a:r>
            <a:r>
              <a:rPr lang="en-NZ" sz="4100" baseline="-25000" dirty="0" smtClean="0">
                <a:solidFill>
                  <a:srgbClr val="000000"/>
                </a:solidFill>
                <a:latin typeface="Arial - 28"/>
              </a:rPr>
              <a:t>2</a:t>
            </a:r>
            <a:r>
              <a:rPr lang="en-NZ" sz="4100" dirty="0" smtClean="0">
                <a:solidFill>
                  <a:srgbClr val="000000"/>
                </a:solidFill>
                <a:latin typeface="Arial - 28"/>
              </a:rPr>
              <a:t>S, Ca</a:t>
            </a:r>
            <a:r>
              <a:rPr lang="en-NZ" sz="4100" baseline="-25000" dirty="0" smtClean="0">
                <a:solidFill>
                  <a:srgbClr val="000000"/>
                </a:solidFill>
                <a:latin typeface="Arial - 28"/>
              </a:rPr>
              <a:t>2</a:t>
            </a:r>
            <a:r>
              <a:rPr lang="en-NZ" sz="4100" dirty="0" smtClean="0">
                <a:solidFill>
                  <a:srgbClr val="000000"/>
                </a:solidFill>
                <a:latin typeface="Arial - 28"/>
              </a:rPr>
              <a:t>O</a:t>
            </a:r>
            <a:r>
              <a:rPr lang="en-NZ" sz="4100" baseline="-25000" dirty="0" smtClean="0">
                <a:solidFill>
                  <a:srgbClr val="000000"/>
                </a:solidFill>
                <a:latin typeface="Arial - 28"/>
              </a:rPr>
              <a:t>2,</a:t>
            </a:r>
            <a:r>
              <a:rPr lang="en-NZ" sz="4100" dirty="0" smtClean="0">
                <a:solidFill>
                  <a:srgbClr val="000000"/>
                </a:solidFill>
                <a:latin typeface="Arial - 28"/>
              </a:rPr>
              <a:t> Fe</a:t>
            </a:r>
            <a:r>
              <a:rPr lang="en-NZ" sz="4100" baseline="-25000" dirty="0" smtClean="0">
                <a:solidFill>
                  <a:srgbClr val="000000"/>
                </a:solidFill>
                <a:latin typeface="Arial - 28"/>
              </a:rPr>
              <a:t>2</a:t>
            </a:r>
            <a:r>
              <a:rPr lang="en-NZ" sz="4100" dirty="0" smtClean="0">
                <a:solidFill>
                  <a:srgbClr val="000000"/>
                </a:solidFill>
                <a:latin typeface="Arial - 28"/>
              </a:rPr>
              <a:t>O</a:t>
            </a:r>
            <a:r>
              <a:rPr lang="en-NZ" sz="4100" baseline="-25000" dirty="0" smtClean="0">
                <a:solidFill>
                  <a:srgbClr val="000000"/>
                </a:solidFill>
                <a:latin typeface="Arial - 28"/>
              </a:rPr>
              <a:t>3</a:t>
            </a:r>
            <a:endParaRPr lang="en-NZ" sz="4100" dirty="0">
              <a:solidFill>
                <a:srgbClr val="000000"/>
              </a:solidFill>
              <a:latin typeface="Arial - 28"/>
            </a:endParaRPr>
          </a:p>
        </p:txBody>
      </p:sp>
    </p:spTree>
    <p:extLst>
      <p:ext uri="{BB962C8B-B14F-4D97-AF65-F5344CB8AC3E}">
        <p14:creationId xmlns:p14="http://schemas.microsoft.com/office/powerpoint/2010/main" val="3048950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9803" y="127003"/>
            <a:ext cx="2930574" cy="923299"/>
          </a:xfrm>
          <a:prstGeom prst="rect">
            <a:avLst/>
          </a:prstGeom>
          <a:noFill/>
        </p:spPr>
        <p:txBody>
          <a:bodyPr vert="horz" wrap="square" lIns="91411" tIns="45705" rIns="91411" bIns="45705" rtlCol="0">
            <a:spAutoFit/>
          </a:bodyPr>
          <a:lstStyle/>
          <a:p>
            <a:r>
              <a:rPr lang="en-NZ" sz="5400" dirty="0">
                <a:solidFill>
                  <a:srgbClr val="FF0000"/>
                </a:solidFill>
                <a:latin typeface="Arial - 43"/>
              </a:rPr>
              <a:t>5 to 1</a:t>
            </a:r>
          </a:p>
        </p:txBody>
      </p:sp>
      <p:sp>
        <p:nvSpPr>
          <p:cNvPr id="3" name="TextBox 2"/>
          <p:cNvSpPr txBox="1"/>
          <p:nvPr/>
        </p:nvSpPr>
        <p:spPr>
          <a:xfrm>
            <a:off x="471488" y="1283000"/>
            <a:ext cx="8905304" cy="5509170"/>
          </a:xfrm>
          <a:prstGeom prst="rect">
            <a:avLst/>
          </a:prstGeom>
          <a:noFill/>
        </p:spPr>
        <p:txBody>
          <a:bodyPr vert="horz" wrap="square" lIns="91411" tIns="45705" rIns="91411" bIns="45705" rtlCol="0">
            <a:spAutoFit/>
          </a:bodyPr>
          <a:lstStyle/>
          <a:p>
            <a:r>
              <a:rPr lang="en-NZ" sz="4400" dirty="0">
                <a:solidFill>
                  <a:srgbClr val="000000"/>
                </a:solidFill>
                <a:latin typeface="Arial - 36"/>
              </a:rPr>
              <a:t>List:</a:t>
            </a:r>
          </a:p>
          <a:p>
            <a:r>
              <a:rPr lang="en-NZ" sz="4400" dirty="0">
                <a:solidFill>
                  <a:srgbClr val="FF0000"/>
                </a:solidFill>
                <a:latin typeface="Arial - 36"/>
              </a:rPr>
              <a:t>5</a:t>
            </a:r>
            <a:r>
              <a:rPr lang="en-NZ" sz="4400" dirty="0">
                <a:solidFill>
                  <a:srgbClr val="000000"/>
                </a:solidFill>
                <a:latin typeface="Arial - 36"/>
              </a:rPr>
              <a:t> metals</a:t>
            </a:r>
          </a:p>
          <a:p>
            <a:r>
              <a:rPr lang="en-NZ" sz="4400" dirty="0">
                <a:solidFill>
                  <a:srgbClr val="FF0000"/>
                </a:solidFill>
                <a:latin typeface="Arial - 36"/>
              </a:rPr>
              <a:t>4</a:t>
            </a:r>
            <a:r>
              <a:rPr lang="en-NZ" sz="4400" dirty="0">
                <a:solidFill>
                  <a:srgbClr val="000000"/>
                </a:solidFill>
                <a:latin typeface="Arial - 36"/>
              </a:rPr>
              <a:t> non metals</a:t>
            </a:r>
          </a:p>
          <a:p>
            <a:r>
              <a:rPr lang="en-NZ" sz="4400" dirty="0">
                <a:solidFill>
                  <a:srgbClr val="FF0000"/>
                </a:solidFill>
                <a:latin typeface="Arial - 36"/>
              </a:rPr>
              <a:t>3</a:t>
            </a:r>
            <a:r>
              <a:rPr lang="en-NZ" sz="4400" dirty="0">
                <a:solidFill>
                  <a:srgbClr val="000000"/>
                </a:solidFill>
                <a:latin typeface="Arial - 36"/>
              </a:rPr>
              <a:t> elements </a:t>
            </a:r>
            <a:r>
              <a:rPr lang="en-NZ" sz="4400" dirty="0" smtClean="0">
                <a:solidFill>
                  <a:srgbClr val="000000"/>
                </a:solidFill>
                <a:latin typeface="Arial - 36"/>
              </a:rPr>
              <a:t>from Period two</a:t>
            </a:r>
            <a:endParaRPr lang="en-NZ" sz="4400" dirty="0">
              <a:solidFill>
                <a:srgbClr val="000000"/>
              </a:solidFill>
              <a:latin typeface="Arial - 36"/>
            </a:endParaRPr>
          </a:p>
          <a:p>
            <a:r>
              <a:rPr lang="en-NZ" sz="4400" dirty="0">
                <a:solidFill>
                  <a:srgbClr val="FF0000"/>
                </a:solidFill>
                <a:latin typeface="Arial - 36"/>
              </a:rPr>
              <a:t>2</a:t>
            </a:r>
            <a:r>
              <a:rPr lang="en-NZ" sz="4400" dirty="0">
                <a:solidFill>
                  <a:srgbClr val="000000"/>
                </a:solidFill>
                <a:latin typeface="Arial - 36"/>
              </a:rPr>
              <a:t> elements with one electron in the outer shell</a:t>
            </a:r>
          </a:p>
          <a:p>
            <a:r>
              <a:rPr lang="en-NZ" sz="4400" dirty="0">
                <a:solidFill>
                  <a:srgbClr val="FF0000"/>
                </a:solidFill>
                <a:latin typeface="Arial - 36"/>
              </a:rPr>
              <a:t>1</a:t>
            </a:r>
            <a:r>
              <a:rPr lang="en-NZ" sz="4400" dirty="0">
                <a:solidFill>
                  <a:srgbClr val="000000"/>
                </a:solidFill>
                <a:latin typeface="Arial - 36"/>
              </a:rPr>
              <a:t> element with three shells and </a:t>
            </a:r>
            <a:r>
              <a:rPr lang="en-NZ" sz="4400" dirty="0" smtClean="0">
                <a:solidFill>
                  <a:srgbClr val="000000"/>
                </a:solidFill>
                <a:latin typeface="Arial - 36"/>
              </a:rPr>
              <a:t>one electron </a:t>
            </a:r>
            <a:r>
              <a:rPr lang="en-NZ" sz="4400" dirty="0">
                <a:solidFill>
                  <a:srgbClr val="000000"/>
                </a:solidFill>
                <a:latin typeface="Arial - 36"/>
              </a:rPr>
              <a:t>in the outer shell </a:t>
            </a:r>
          </a:p>
        </p:txBody>
      </p:sp>
    </p:spTree>
    <p:extLst>
      <p:ext uri="{BB962C8B-B14F-4D97-AF65-F5344CB8AC3E}">
        <p14:creationId xmlns:p14="http://schemas.microsoft.com/office/powerpoint/2010/main" val="3511825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2100" y="393700"/>
            <a:ext cx="9693402" cy="7694414"/>
          </a:xfrm>
          <a:prstGeom prst="rect">
            <a:avLst/>
          </a:prstGeom>
          <a:noFill/>
        </p:spPr>
        <p:txBody>
          <a:bodyPr vert="horz" lIns="91411" tIns="45705" rIns="91411" bIns="45705" rtlCol="0">
            <a:spAutoFit/>
          </a:bodyPr>
          <a:lstStyle/>
          <a:p>
            <a:r>
              <a:rPr lang="en-NZ" sz="3500" dirty="0">
                <a:solidFill>
                  <a:srgbClr val="0000FF"/>
                </a:solidFill>
                <a:latin typeface="Comic Sans MS - 45"/>
              </a:rPr>
              <a:t>                 </a:t>
            </a:r>
            <a:r>
              <a:rPr lang="en-NZ" sz="4800" dirty="0">
                <a:solidFill>
                  <a:srgbClr val="FF0000"/>
                </a:solidFill>
                <a:latin typeface="Comic Sans MS - 45"/>
              </a:rPr>
              <a:t>Jumble words</a:t>
            </a:r>
          </a:p>
          <a:p>
            <a:r>
              <a:rPr lang="en-NZ" sz="4400" dirty="0">
                <a:latin typeface="Comic Sans MS - 45"/>
              </a:rPr>
              <a:t>1</a:t>
            </a:r>
            <a:r>
              <a:rPr lang="en-NZ" sz="4400" dirty="0">
                <a:latin typeface="Comic Sans MS - 31"/>
              </a:rPr>
              <a:t>. Study the words on the screen for </a:t>
            </a:r>
            <a:r>
              <a:rPr lang="en-NZ" sz="4400" dirty="0" smtClean="0">
                <a:latin typeface="Comic Sans MS - 31"/>
              </a:rPr>
              <a:t>one </a:t>
            </a:r>
            <a:r>
              <a:rPr lang="en-NZ" sz="4400" dirty="0">
                <a:latin typeface="Comic Sans MS - 31"/>
              </a:rPr>
              <a:t>minute.</a:t>
            </a:r>
          </a:p>
          <a:p>
            <a:r>
              <a:rPr lang="en-NZ" sz="4400" dirty="0">
                <a:latin typeface="Comic Sans MS - 31"/>
              </a:rPr>
              <a:t>2. When the words are taken of the screen, write down all of the words you can remember.</a:t>
            </a:r>
          </a:p>
          <a:p>
            <a:r>
              <a:rPr lang="en-NZ" sz="4400" dirty="0">
                <a:latin typeface="Comic Sans MS - 31"/>
              </a:rPr>
              <a:t>3. Check for extra words with a partner.</a:t>
            </a:r>
          </a:p>
          <a:p>
            <a:r>
              <a:rPr lang="en-NZ" sz="4400" dirty="0">
                <a:latin typeface="Comic Sans MS - 31"/>
              </a:rPr>
              <a:t>4.When the words are back on the screen check them and add what you have missed.</a:t>
            </a:r>
          </a:p>
        </p:txBody>
      </p:sp>
    </p:spTree>
    <p:extLst>
      <p:ext uri="{BB962C8B-B14F-4D97-AF65-F5344CB8AC3E}">
        <p14:creationId xmlns:p14="http://schemas.microsoft.com/office/powerpoint/2010/main" val="3210294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2878" y="1414778"/>
            <a:ext cx="2997200" cy="1446520"/>
          </a:xfrm>
          <a:prstGeom prst="rect">
            <a:avLst/>
          </a:prstGeom>
          <a:noFill/>
        </p:spPr>
        <p:txBody>
          <a:bodyPr vert="horz" lIns="91411" tIns="45705" rIns="91411" bIns="45705" rtlCol="0">
            <a:spAutoFit/>
          </a:bodyPr>
          <a:lstStyle/>
          <a:p>
            <a:r>
              <a:rPr lang="en-NZ" sz="4400" dirty="0" err="1">
                <a:solidFill>
                  <a:srgbClr val="000000"/>
                </a:solidFill>
                <a:latin typeface="Arial - 35"/>
              </a:rPr>
              <a:t>sulfuric</a:t>
            </a:r>
            <a:r>
              <a:rPr lang="en-NZ" sz="4400" dirty="0">
                <a:solidFill>
                  <a:srgbClr val="000000"/>
                </a:solidFill>
                <a:latin typeface="Arial - 35"/>
              </a:rPr>
              <a:t> acid</a:t>
            </a:r>
          </a:p>
        </p:txBody>
      </p:sp>
      <p:sp>
        <p:nvSpPr>
          <p:cNvPr id="3" name="TextBox 2"/>
          <p:cNvSpPr txBox="1"/>
          <p:nvPr/>
        </p:nvSpPr>
        <p:spPr>
          <a:xfrm>
            <a:off x="3029598" y="6144638"/>
            <a:ext cx="4165600" cy="1446520"/>
          </a:xfrm>
          <a:prstGeom prst="rect">
            <a:avLst/>
          </a:prstGeom>
          <a:noFill/>
        </p:spPr>
        <p:txBody>
          <a:bodyPr vert="horz" lIns="91411" tIns="45705" rIns="91411" bIns="45705" rtlCol="0">
            <a:spAutoFit/>
          </a:bodyPr>
          <a:lstStyle/>
          <a:p>
            <a:r>
              <a:rPr lang="en-NZ" sz="4400" dirty="0">
                <a:solidFill>
                  <a:srgbClr val="000000"/>
                </a:solidFill>
                <a:latin typeface="Arial - 36"/>
              </a:rPr>
              <a:t>sodium hydroxide</a:t>
            </a:r>
          </a:p>
        </p:txBody>
      </p:sp>
      <p:sp>
        <p:nvSpPr>
          <p:cNvPr id="4" name="TextBox 3"/>
          <p:cNvSpPr txBox="1"/>
          <p:nvPr/>
        </p:nvSpPr>
        <p:spPr>
          <a:xfrm>
            <a:off x="461606" y="6144636"/>
            <a:ext cx="3073400" cy="1446520"/>
          </a:xfrm>
          <a:prstGeom prst="rect">
            <a:avLst/>
          </a:prstGeom>
          <a:noFill/>
        </p:spPr>
        <p:txBody>
          <a:bodyPr vert="horz" lIns="91411" tIns="45705" rIns="91411" bIns="45705" rtlCol="0">
            <a:spAutoFit/>
          </a:bodyPr>
          <a:lstStyle/>
          <a:p>
            <a:r>
              <a:rPr lang="en-NZ" sz="4400" dirty="0">
                <a:solidFill>
                  <a:srgbClr val="000000"/>
                </a:solidFill>
                <a:latin typeface="Arial - 35"/>
              </a:rPr>
              <a:t>litmus paper</a:t>
            </a:r>
          </a:p>
        </p:txBody>
      </p:sp>
      <p:sp>
        <p:nvSpPr>
          <p:cNvPr id="5" name="TextBox 4"/>
          <p:cNvSpPr txBox="1"/>
          <p:nvPr/>
        </p:nvSpPr>
        <p:spPr>
          <a:xfrm>
            <a:off x="4470400" y="331587"/>
            <a:ext cx="1574800" cy="769411"/>
          </a:xfrm>
          <a:prstGeom prst="rect">
            <a:avLst/>
          </a:prstGeom>
          <a:noFill/>
        </p:spPr>
        <p:txBody>
          <a:bodyPr vert="horz" lIns="91411" tIns="45705" rIns="91411" bIns="45705" rtlCol="0">
            <a:spAutoFit/>
          </a:bodyPr>
          <a:lstStyle/>
          <a:p>
            <a:r>
              <a:rPr lang="en-NZ" sz="4400" dirty="0">
                <a:solidFill>
                  <a:srgbClr val="000000"/>
                </a:solidFill>
                <a:latin typeface="Arial - 36"/>
              </a:rPr>
              <a:t>base</a:t>
            </a:r>
          </a:p>
        </p:txBody>
      </p:sp>
      <p:sp>
        <p:nvSpPr>
          <p:cNvPr id="6" name="TextBox 5"/>
          <p:cNvSpPr txBox="1"/>
          <p:nvPr/>
        </p:nvSpPr>
        <p:spPr>
          <a:xfrm>
            <a:off x="7600280" y="6483192"/>
            <a:ext cx="1422400" cy="769411"/>
          </a:xfrm>
          <a:prstGeom prst="rect">
            <a:avLst/>
          </a:prstGeom>
          <a:noFill/>
        </p:spPr>
        <p:txBody>
          <a:bodyPr vert="horz" lIns="91411" tIns="45705" rIns="91411" bIns="45705" rtlCol="0">
            <a:spAutoFit/>
          </a:bodyPr>
          <a:lstStyle/>
          <a:p>
            <a:r>
              <a:rPr lang="en-NZ" sz="4400" dirty="0">
                <a:solidFill>
                  <a:srgbClr val="000000"/>
                </a:solidFill>
                <a:latin typeface="Arial - 35"/>
              </a:rPr>
              <a:t>acid</a:t>
            </a:r>
          </a:p>
        </p:txBody>
      </p:sp>
      <p:sp>
        <p:nvSpPr>
          <p:cNvPr id="7" name="TextBox 6"/>
          <p:cNvSpPr txBox="1"/>
          <p:nvPr/>
        </p:nvSpPr>
        <p:spPr>
          <a:xfrm>
            <a:off x="7600280" y="1766503"/>
            <a:ext cx="1981200" cy="769411"/>
          </a:xfrm>
          <a:prstGeom prst="rect">
            <a:avLst/>
          </a:prstGeom>
          <a:noFill/>
        </p:spPr>
        <p:txBody>
          <a:bodyPr vert="horz" lIns="91411" tIns="45705" rIns="91411" bIns="45705" rtlCol="0">
            <a:spAutoFit/>
          </a:bodyPr>
          <a:lstStyle/>
          <a:p>
            <a:r>
              <a:rPr lang="en-NZ" sz="4400" dirty="0">
                <a:solidFill>
                  <a:srgbClr val="000000"/>
                </a:solidFill>
                <a:latin typeface="Arial - 36"/>
              </a:rPr>
              <a:t>neutral</a:t>
            </a:r>
          </a:p>
        </p:txBody>
      </p:sp>
      <p:sp>
        <p:nvSpPr>
          <p:cNvPr id="8" name="TextBox 7"/>
          <p:cNvSpPr txBox="1"/>
          <p:nvPr/>
        </p:nvSpPr>
        <p:spPr>
          <a:xfrm>
            <a:off x="368300" y="342902"/>
            <a:ext cx="3733800" cy="769411"/>
          </a:xfrm>
          <a:prstGeom prst="rect">
            <a:avLst/>
          </a:prstGeom>
          <a:noFill/>
        </p:spPr>
        <p:txBody>
          <a:bodyPr vert="horz" wrap="square" lIns="91411" tIns="45705" rIns="91411" bIns="45705" rtlCol="0">
            <a:spAutoFit/>
          </a:bodyPr>
          <a:lstStyle/>
          <a:p>
            <a:r>
              <a:rPr lang="en-NZ" sz="4400" dirty="0">
                <a:solidFill>
                  <a:srgbClr val="000000"/>
                </a:solidFill>
                <a:latin typeface="Arial - 36"/>
              </a:rPr>
              <a:t>neutralisation</a:t>
            </a:r>
          </a:p>
        </p:txBody>
      </p:sp>
      <p:sp>
        <p:nvSpPr>
          <p:cNvPr id="9" name="TextBox 8"/>
          <p:cNvSpPr txBox="1"/>
          <p:nvPr/>
        </p:nvSpPr>
        <p:spPr>
          <a:xfrm flipH="1">
            <a:off x="3086103" y="4728485"/>
            <a:ext cx="1561852" cy="769411"/>
          </a:xfrm>
          <a:prstGeom prst="rect">
            <a:avLst/>
          </a:prstGeom>
          <a:noFill/>
        </p:spPr>
        <p:txBody>
          <a:bodyPr vert="horz" wrap="square" lIns="91411" tIns="45705" rIns="91411" bIns="45705" rtlCol="0">
            <a:spAutoFit/>
          </a:bodyPr>
          <a:lstStyle/>
          <a:p>
            <a:r>
              <a:rPr lang="en-NZ" sz="4400" dirty="0">
                <a:solidFill>
                  <a:srgbClr val="000000"/>
                </a:solidFill>
                <a:latin typeface="Arial - 35"/>
              </a:rPr>
              <a:t>salt</a:t>
            </a:r>
          </a:p>
        </p:txBody>
      </p:sp>
      <p:sp>
        <p:nvSpPr>
          <p:cNvPr id="10" name="TextBox 9"/>
          <p:cNvSpPr txBox="1"/>
          <p:nvPr/>
        </p:nvSpPr>
        <p:spPr>
          <a:xfrm>
            <a:off x="361651" y="3251200"/>
            <a:ext cx="1701800" cy="769411"/>
          </a:xfrm>
          <a:prstGeom prst="rect">
            <a:avLst/>
          </a:prstGeom>
          <a:noFill/>
        </p:spPr>
        <p:txBody>
          <a:bodyPr vert="horz" lIns="91411" tIns="45705" rIns="91411" bIns="45705" rtlCol="0">
            <a:spAutoFit/>
          </a:bodyPr>
          <a:lstStyle/>
          <a:p>
            <a:r>
              <a:rPr lang="en-NZ" sz="4400" dirty="0">
                <a:solidFill>
                  <a:srgbClr val="000000"/>
                </a:solidFill>
                <a:latin typeface="Arial - 36"/>
              </a:rPr>
              <a:t>water</a:t>
            </a:r>
          </a:p>
        </p:txBody>
      </p:sp>
      <p:sp>
        <p:nvSpPr>
          <p:cNvPr id="11" name="TextBox 10"/>
          <p:cNvSpPr txBox="1"/>
          <p:nvPr/>
        </p:nvSpPr>
        <p:spPr>
          <a:xfrm>
            <a:off x="6930222" y="2912648"/>
            <a:ext cx="2870200" cy="1446520"/>
          </a:xfrm>
          <a:prstGeom prst="rect">
            <a:avLst/>
          </a:prstGeom>
          <a:noFill/>
        </p:spPr>
        <p:txBody>
          <a:bodyPr vert="horz" lIns="91411" tIns="45705" rIns="91411" bIns="45705" rtlCol="0">
            <a:spAutoFit/>
          </a:bodyPr>
          <a:lstStyle/>
          <a:p>
            <a:r>
              <a:rPr lang="en-NZ" sz="4400" dirty="0">
                <a:solidFill>
                  <a:srgbClr val="000000"/>
                </a:solidFill>
                <a:latin typeface="Arial - 36"/>
              </a:rPr>
              <a:t>baking soda</a:t>
            </a:r>
          </a:p>
        </p:txBody>
      </p:sp>
      <p:sp>
        <p:nvSpPr>
          <p:cNvPr id="12" name="TextBox 11"/>
          <p:cNvSpPr txBox="1"/>
          <p:nvPr/>
        </p:nvSpPr>
        <p:spPr>
          <a:xfrm>
            <a:off x="2946400" y="3251200"/>
            <a:ext cx="2311400" cy="769411"/>
          </a:xfrm>
          <a:prstGeom prst="rect">
            <a:avLst/>
          </a:prstGeom>
          <a:noFill/>
        </p:spPr>
        <p:txBody>
          <a:bodyPr vert="horz" lIns="91411" tIns="45705" rIns="91411" bIns="45705" rtlCol="0">
            <a:spAutoFit/>
          </a:bodyPr>
          <a:lstStyle/>
          <a:p>
            <a:r>
              <a:rPr lang="en-NZ" sz="4400" dirty="0">
                <a:solidFill>
                  <a:srgbClr val="000000"/>
                </a:solidFill>
                <a:latin typeface="Arial - 35"/>
              </a:rPr>
              <a:t>indicator</a:t>
            </a:r>
          </a:p>
        </p:txBody>
      </p:sp>
      <p:sp>
        <p:nvSpPr>
          <p:cNvPr id="13" name="TextBox 12"/>
          <p:cNvSpPr txBox="1"/>
          <p:nvPr/>
        </p:nvSpPr>
        <p:spPr>
          <a:xfrm>
            <a:off x="553616" y="4728485"/>
            <a:ext cx="1854200" cy="769411"/>
          </a:xfrm>
          <a:prstGeom prst="rect">
            <a:avLst/>
          </a:prstGeom>
          <a:noFill/>
        </p:spPr>
        <p:txBody>
          <a:bodyPr vert="horz" lIns="91411" tIns="45705" rIns="91411" bIns="45705" rtlCol="0">
            <a:spAutoFit/>
          </a:bodyPr>
          <a:lstStyle/>
          <a:p>
            <a:r>
              <a:rPr lang="en-NZ" sz="4400" dirty="0">
                <a:solidFill>
                  <a:srgbClr val="000000"/>
                </a:solidFill>
                <a:latin typeface="Arial - 36"/>
              </a:rPr>
              <a:t>strong</a:t>
            </a:r>
          </a:p>
        </p:txBody>
      </p:sp>
      <p:sp>
        <p:nvSpPr>
          <p:cNvPr id="14" name="TextBox 13"/>
          <p:cNvSpPr txBox="1"/>
          <p:nvPr/>
        </p:nvSpPr>
        <p:spPr>
          <a:xfrm flipH="1">
            <a:off x="7227773" y="511034"/>
            <a:ext cx="1728192" cy="769411"/>
          </a:xfrm>
          <a:prstGeom prst="rect">
            <a:avLst/>
          </a:prstGeom>
          <a:noFill/>
        </p:spPr>
        <p:txBody>
          <a:bodyPr vert="horz" wrap="square" lIns="91411" tIns="45705" rIns="91411" bIns="45705" rtlCol="0">
            <a:spAutoFit/>
          </a:bodyPr>
          <a:lstStyle/>
          <a:p>
            <a:r>
              <a:rPr lang="en-NZ" sz="4400" dirty="0">
                <a:solidFill>
                  <a:srgbClr val="000000"/>
                </a:solidFill>
                <a:latin typeface="Arial - 36"/>
              </a:rPr>
              <a:t>weak</a:t>
            </a:r>
          </a:p>
        </p:txBody>
      </p:sp>
      <p:sp>
        <p:nvSpPr>
          <p:cNvPr id="15" name="TextBox 14"/>
          <p:cNvSpPr txBox="1"/>
          <p:nvPr/>
        </p:nvSpPr>
        <p:spPr>
          <a:xfrm>
            <a:off x="3232928" y="1698080"/>
            <a:ext cx="4049746" cy="769411"/>
          </a:xfrm>
          <a:prstGeom prst="rect">
            <a:avLst/>
          </a:prstGeom>
          <a:noFill/>
        </p:spPr>
        <p:txBody>
          <a:bodyPr vert="horz" wrap="square" lIns="91411" tIns="45705" rIns="91411" bIns="45705" rtlCol="0">
            <a:spAutoFit/>
          </a:bodyPr>
          <a:lstStyle/>
          <a:p>
            <a:r>
              <a:rPr lang="en-NZ" sz="4400" dirty="0">
                <a:solidFill>
                  <a:srgbClr val="000000"/>
                </a:solidFill>
                <a:latin typeface="Arial - 35"/>
              </a:rPr>
              <a:t>concentrated</a:t>
            </a:r>
          </a:p>
        </p:txBody>
      </p:sp>
      <p:sp>
        <p:nvSpPr>
          <p:cNvPr id="16" name="TextBox 15"/>
          <p:cNvSpPr txBox="1"/>
          <p:nvPr/>
        </p:nvSpPr>
        <p:spPr>
          <a:xfrm>
            <a:off x="6451949" y="4749768"/>
            <a:ext cx="2082800" cy="769411"/>
          </a:xfrm>
          <a:prstGeom prst="rect">
            <a:avLst/>
          </a:prstGeom>
          <a:noFill/>
        </p:spPr>
        <p:txBody>
          <a:bodyPr vert="horz" lIns="91411" tIns="45705" rIns="91411" bIns="45705" rtlCol="0">
            <a:spAutoFit/>
          </a:bodyPr>
          <a:lstStyle/>
          <a:p>
            <a:r>
              <a:rPr lang="en-NZ" sz="4400" dirty="0">
                <a:solidFill>
                  <a:srgbClr val="000000"/>
                </a:solidFill>
                <a:latin typeface="Arial - 36"/>
              </a:rPr>
              <a:t>vinegar</a:t>
            </a:r>
          </a:p>
        </p:txBody>
      </p:sp>
    </p:spTree>
    <p:extLst>
      <p:ext uri="{BB962C8B-B14F-4D97-AF65-F5344CB8AC3E}">
        <p14:creationId xmlns:p14="http://schemas.microsoft.com/office/powerpoint/2010/main" val="2534793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9840" y="-134486"/>
            <a:ext cx="2543004" cy="769411"/>
          </a:xfrm>
          <a:prstGeom prst="rect">
            <a:avLst/>
          </a:prstGeom>
          <a:noFill/>
        </p:spPr>
        <p:txBody>
          <a:bodyPr vert="horz" lIns="91411" tIns="45705" rIns="91411" bIns="45705" rtlCol="0">
            <a:spAutoFit/>
          </a:bodyPr>
          <a:lstStyle/>
          <a:p>
            <a:r>
              <a:rPr lang="en-NZ" sz="4400" dirty="0" err="1">
                <a:solidFill>
                  <a:srgbClr val="FF0000"/>
                </a:solidFill>
                <a:latin typeface="Arial - 50"/>
              </a:rPr>
              <a:t>Tagxedo</a:t>
            </a:r>
            <a:endParaRPr lang="en-NZ" sz="4400" dirty="0">
              <a:solidFill>
                <a:srgbClr val="FF0000"/>
              </a:solidFill>
              <a:latin typeface="Arial - 50"/>
            </a:endParaRPr>
          </a:p>
        </p:txBody>
      </p:sp>
      <p:sp>
        <p:nvSpPr>
          <p:cNvPr id="4" name="TextBox 3"/>
          <p:cNvSpPr txBox="1"/>
          <p:nvPr/>
        </p:nvSpPr>
        <p:spPr>
          <a:xfrm>
            <a:off x="543496" y="7331943"/>
            <a:ext cx="8786733" cy="1200298"/>
          </a:xfrm>
          <a:prstGeom prst="rect">
            <a:avLst/>
          </a:prstGeom>
          <a:noFill/>
        </p:spPr>
        <p:txBody>
          <a:bodyPr vert="horz" wrap="square" lIns="91411" tIns="45705" rIns="91411" bIns="45705" rtlCol="0">
            <a:spAutoFit/>
          </a:bodyPr>
          <a:lstStyle/>
          <a:p>
            <a:r>
              <a:rPr lang="en-US" sz="3600" dirty="0" smtClean="0">
                <a:solidFill>
                  <a:srgbClr val="000000"/>
                </a:solidFill>
                <a:latin typeface="Arial - 22"/>
              </a:rPr>
              <a:t>You have 3 minutes to find and list forces</a:t>
            </a:r>
          </a:p>
          <a:p>
            <a:r>
              <a:rPr lang="en-NZ" sz="3600" dirty="0" err="1" smtClean="0">
                <a:solidFill>
                  <a:srgbClr val="000000"/>
                </a:solidFill>
                <a:latin typeface="Arial - 22"/>
                <a:hlinkClick r:id="rId2"/>
              </a:rPr>
              <a:t>Tagxedo</a:t>
            </a:r>
            <a:r>
              <a:rPr lang="en-NZ" sz="3600" dirty="0" smtClean="0">
                <a:solidFill>
                  <a:srgbClr val="000000"/>
                </a:solidFill>
                <a:latin typeface="Arial - 22"/>
                <a:hlinkClick r:id="rId2"/>
              </a:rPr>
              <a:t> - Creator</a:t>
            </a:r>
            <a:endParaRPr lang="en-NZ" sz="3600" dirty="0">
              <a:solidFill>
                <a:srgbClr val="000000"/>
              </a:solidFill>
              <a:latin typeface="Arial - 22"/>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496" y="634925"/>
            <a:ext cx="8819410" cy="6664251"/>
          </a:xfrm>
          <a:prstGeom prst="rect">
            <a:avLst/>
          </a:prstGeom>
        </p:spPr>
      </p:pic>
    </p:spTree>
    <p:extLst>
      <p:ext uri="{BB962C8B-B14F-4D97-AF65-F5344CB8AC3E}">
        <p14:creationId xmlns:p14="http://schemas.microsoft.com/office/powerpoint/2010/main" val="4072883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327472" y="202877"/>
            <a:ext cx="9324673" cy="6192689"/>
          </a:xfrm>
          <a:prstGeom prst="rect">
            <a:avLst/>
          </a:prstGeom>
          <a:solidFill>
            <a:scrgbClr r="0" g="0" b="0">
              <a:alpha val="0"/>
            </a:scrgbClr>
          </a:solidFill>
        </p:spPr>
      </p:pic>
      <p:sp>
        <p:nvSpPr>
          <p:cNvPr id="3" name="TextBox 2"/>
          <p:cNvSpPr txBox="1"/>
          <p:nvPr/>
        </p:nvSpPr>
        <p:spPr>
          <a:xfrm>
            <a:off x="327472" y="6611591"/>
            <a:ext cx="9334500" cy="2616070"/>
          </a:xfrm>
          <a:prstGeom prst="rect">
            <a:avLst/>
          </a:prstGeom>
          <a:noFill/>
        </p:spPr>
        <p:txBody>
          <a:bodyPr vert="horz" lIns="91411" tIns="45705" rIns="91411" bIns="45705" rtlCol="0">
            <a:spAutoFit/>
          </a:bodyPr>
          <a:lstStyle/>
          <a:p>
            <a:r>
              <a:rPr lang="en-NZ" sz="4100" dirty="0" smtClean="0">
                <a:solidFill>
                  <a:srgbClr val="000000"/>
                </a:solidFill>
                <a:latin typeface="Arial - 28"/>
              </a:rPr>
              <a:t>Use these words </a:t>
            </a:r>
            <a:r>
              <a:rPr lang="en-NZ" sz="4100" dirty="0">
                <a:solidFill>
                  <a:srgbClr val="000000"/>
                </a:solidFill>
                <a:latin typeface="Arial - 28"/>
              </a:rPr>
              <a:t>to </a:t>
            </a:r>
            <a:r>
              <a:rPr lang="en-NZ" sz="4100" dirty="0" smtClean="0">
                <a:solidFill>
                  <a:srgbClr val="000000"/>
                </a:solidFill>
                <a:latin typeface="Arial - 28"/>
              </a:rPr>
              <a:t>write a sentence </a:t>
            </a:r>
            <a:r>
              <a:rPr lang="en-NZ" sz="4100" dirty="0">
                <a:solidFill>
                  <a:srgbClr val="000000"/>
                </a:solidFill>
                <a:latin typeface="Arial - 28"/>
              </a:rPr>
              <a:t>about </a:t>
            </a:r>
            <a:r>
              <a:rPr lang="en-NZ" sz="4100" dirty="0" smtClean="0">
                <a:solidFill>
                  <a:srgbClr val="000000"/>
                </a:solidFill>
                <a:latin typeface="Arial - 28"/>
              </a:rPr>
              <a:t>why </a:t>
            </a:r>
            <a:r>
              <a:rPr lang="en-NZ" sz="4100" dirty="0">
                <a:solidFill>
                  <a:srgbClr val="000000"/>
                </a:solidFill>
                <a:latin typeface="Arial - 28"/>
              </a:rPr>
              <a:t>Pluto is not a planet </a:t>
            </a:r>
            <a:r>
              <a:rPr lang="en-NZ" sz="4100" dirty="0" smtClean="0">
                <a:solidFill>
                  <a:srgbClr val="000000"/>
                </a:solidFill>
                <a:latin typeface="Arial - 28"/>
              </a:rPr>
              <a:t>anymore.</a:t>
            </a:r>
            <a:endParaRPr lang="en-NZ" sz="4100" dirty="0">
              <a:solidFill>
                <a:srgbClr val="000000"/>
              </a:solidFill>
              <a:latin typeface="Arial - 28"/>
            </a:endParaRPr>
          </a:p>
          <a:p>
            <a:endParaRPr lang="en-NZ" sz="4100" dirty="0">
              <a:solidFill>
                <a:srgbClr val="000000"/>
              </a:solidFill>
              <a:latin typeface="Arial - 28"/>
            </a:endParaRPr>
          </a:p>
        </p:txBody>
      </p:sp>
    </p:spTree>
    <p:extLst>
      <p:ext uri="{BB962C8B-B14F-4D97-AF65-F5344CB8AC3E}">
        <p14:creationId xmlns:p14="http://schemas.microsoft.com/office/powerpoint/2010/main" val="3709506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472" y="152401"/>
            <a:ext cx="9577064" cy="1569630"/>
          </a:xfrm>
          <a:prstGeom prst="rect">
            <a:avLst/>
          </a:prstGeom>
          <a:noFill/>
        </p:spPr>
        <p:txBody>
          <a:bodyPr vert="horz" wrap="square" lIns="91411" tIns="45705" rIns="91411" bIns="45705" rtlCol="0">
            <a:spAutoFit/>
          </a:bodyPr>
          <a:lstStyle/>
          <a:p>
            <a:r>
              <a:rPr lang="en-NZ" sz="4800" dirty="0" smtClean="0">
                <a:solidFill>
                  <a:srgbClr val="FF0000"/>
                </a:solidFill>
                <a:latin typeface="Arial - 34"/>
              </a:rPr>
              <a:t>         Which </a:t>
            </a:r>
            <a:r>
              <a:rPr lang="en-NZ" sz="4800" dirty="0">
                <a:solidFill>
                  <a:srgbClr val="FF0000"/>
                </a:solidFill>
                <a:latin typeface="Arial - 34"/>
              </a:rPr>
              <a:t>one is happier </a:t>
            </a:r>
            <a:endParaRPr lang="en-NZ" sz="4800" dirty="0" smtClean="0">
              <a:solidFill>
                <a:srgbClr val="FF0000"/>
              </a:solidFill>
              <a:latin typeface="Arial - 34"/>
            </a:endParaRPr>
          </a:p>
          <a:p>
            <a:r>
              <a:rPr lang="en-NZ" sz="4800" dirty="0">
                <a:solidFill>
                  <a:srgbClr val="FF0000"/>
                </a:solidFill>
                <a:latin typeface="Arial - 34"/>
              </a:rPr>
              <a:t> </a:t>
            </a:r>
            <a:r>
              <a:rPr lang="en-NZ" sz="4800" dirty="0" smtClean="0">
                <a:solidFill>
                  <a:srgbClr val="FF0000"/>
                </a:solidFill>
                <a:latin typeface="Arial - 34"/>
              </a:rPr>
              <a:t>         plant </a:t>
            </a:r>
            <a:r>
              <a:rPr lang="en-NZ" sz="4800" dirty="0">
                <a:solidFill>
                  <a:srgbClr val="FF0000"/>
                </a:solidFill>
                <a:latin typeface="Arial - 34"/>
              </a:rPr>
              <a:t>or animal cell?</a:t>
            </a:r>
          </a:p>
        </p:txBody>
      </p:sp>
      <p:grpSp>
        <p:nvGrpSpPr>
          <p:cNvPr id="15" name="Group 14"/>
          <p:cNvGrpSpPr/>
          <p:nvPr/>
        </p:nvGrpSpPr>
        <p:grpSpPr>
          <a:xfrm>
            <a:off x="568972" y="1781493"/>
            <a:ext cx="4393063" cy="5003328"/>
            <a:chOff x="1623041" y="1896294"/>
            <a:chExt cx="2787552" cy="3241999"/>
          </a:xfrm>
        </p:grpSpPr>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1701800" y="1905000"/>
              <a:ext cx="2664714" cy="3233293"/>
            </a:xfrm>
            <a:prstGeom prst="rect">
              <a:avLst/>
            </a:prstGeom>
            <a:solidFill>
              <a:scrgbClr r="0" g="0" b="0">
                <a:alpha val="0"/>
              </a:scrgbClr>
            </a:solidFill>
          </p:spPr>
        </p:pic>
        <p:sp>
          <p:nvSpPr>
            <p:cNvPr id="4" name="Freeform 3"/>
            <p:cNvSpPr/>
            <p:nvPr/>
          </p:nvSpPr>
          <p:spPr>
            <a:xfrm>
              <a:off x="3969577" y="3901666"/>
              <a:ext cx="41606" cy="149781"/>
            </a:xfrm>
            <a:custGeom>
              <a:avLst/>
              <a:gdLst/>
              <a:ahLst/>
              <a:cxnLst/>
              <a:rect l="0" t="0" r="0" b="0"/>
              <a:pathLst>
                <a:path w="41606" h="149781">
                  <a:moveTo>
                    <a:pt x="0" y="149780"/>
                  </a:moveTo>
                  <a:lnTo>
                    <a:pt x="0" y="93007"/>
                  </a:lnTo>
                  <a:lnTo>
                    <a:pt x="0" y="35945"/>
                  </a:lnTo>
                  <a:lnTo>
                    <a:pt x="0" y="92743"/>
                  </a:lnTo>
                  <a:lnTo>
                    <a:pt x="0" y="139769"/>
                  </a:lnTo>
                  <a:lnTo>
                    <a:pt x="0" y="79289"/>
                  </a:lnTo>
                  <a:lnTo>
                    <a:pt x="4931" y="62669"/>
                  </a:lnTo>
                  <a:lnTo>
                    <a:pt x="8835" y="55647"/>
                  </a:lnTo>
                  <a:lnTo>
                    <a:pt x="12362" y="53741"/>
                  </a:lnTo>
                  <a:lnTo>
                    <a:pt x="15637" y="55244"/>
                  </a:lnTo>
                  <a:lnTo>
                    <a:pt x="31956" y="77584"/>
                  </a:lnTo>
                  <a:lnTo>
                    <a:pt x="39699" y="107953"/>
                  </a:lnTo>
                  <a:lnTo>
                    <a:pt x="40334" y="106178"/>
                  </a:lnTo>
                  <a:lnTo>
                    <a:pt x="41531" y="46062"/>
                  </a:lnTo>
                  <a:lnTo>
                    <a:pt x="41583" y="31215"/>
                  </a:lnTo>
                  <a:lnTo>
                    <a:pt x="41605" y="92641"/>
                  </a:lnTo>
                  <a:lnTo>
                    <a:pt x="41605" y="139756"/>
                  </a:lnTo>
                  <a:lnTo>
                    <a:pt x="41605" y="79289"/>
                  </a:lnTo>
                  <a:lnTo>
                    <a:pt x="41605" y="27278"/>
                  </a:lnTo>
                  <a:lnTo>
                    <a:pt x="41605" y="0"/>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5" name="Freeform 4"/>
            <p:cNvSpPr/>
            <p:nvPr/>
          </p:nvSpPr>
          <p:spPr>
            <a:xfrm>
              <a:off x="4260814" y="3776851"/>
              <a:ext cx="91532" cy="245813"/>
            </a:xfrm>
            <a:custGeom>
              <a:avLst/>
              <a:gdLst/>
              <a:ahLst/>
              <a:cxnLst/>
              <a:rect l="0" t="0" r="0" b="0"/>
              <a:pathLst>
                <a:path w="91532" h="245813">
                  <a:moveTo>
                    <a:pt x="91531" y="0"/>
                  </a:moveTo>
                  <a:lnTo>
                    <a:pt x="83057" y="63415"/>
                  </a:lnTo>
                  <a:lnTo>
                    <a:pt x="76148" y="126261"/>
                  </a:lnTo>
                  <a:lnTo>
                    <a:pt x="70582" y="189624"/>
                  </a:lnTo>
                  <a:lnTo>
                    <a:pt x="65512" y="229115"/>
                  </a:lnTo>
                  <a:lnTo>
                    <a:pt x="58086" y="243903"/>
                  </a:lnTo>
                  <a:lnTo>
                    <a:pt x="54441" y="245812"/>
                  </a:lnTo>
                  <a:lnTo>
                    <a:pt x="51087" y="244311"/>
                  </a:lnTo>
                  <a:lnTo>
                    <a:pt x="47926" y="240537"/>
                  </a:lnTo>
                  <a:lnTo>
                    <a:pt x="43478" y="217556"/>
                  </a:lnTo>
                  <a:lnTo>
                    <a:pt x="41769" y="154945"/>
                  </a:lnTo>
                  <a:lnTo>
                    <a:pt x="37236" y="126346"/>
                  </a:lnTo>
                  <a:lnTo>
                    <a:pt x="35919" y="123987"/>
                  </a:lnTo>
                  <a:lnTo>
                    <a:pt x="35040" y="126112"/>
                  </a:lnTo>
                  <a:lnTo>
                    <a:pt x="19159" y="189157"/>
                  </a:lnTo>
                  <a:lnTo>
                    <a:pt x="13754" y="207036"/>
                  </a:lnTo>
                  <a:lnTo>
                    <a:pt x="11943" y="209215"/>
                  </a:lnTo>
                  <a:lnTo>
                    <a:pt x="10735" y="206969"/>
                  </a:lnTo>
                  <a:lnTo>
                    <a:pt x="2920" y="177205"/>
                  </a:lnTo>
                  <a:lnTo>
                    <a:pt x="1947" y="175460"/>
                  </a:lnTo>
                  <a:lnTo>
                    <a:pt x="1298" y="175220"/>
                  </a:lnTo>
                  <a:lnTo>
                    <a:pt x="865" y="175985"/>
                  </a:lnTo>
                  <a:lnTo>
                    <a:pt x="0" y="183063"/>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6" name="Freeform 5"/>
            <p:cNvSpPr/>
            <p:nvPr/>
          </p:nvSpPr>
          <p:spPr>
            <a:xfrm>
              <a:off x="4260814" y="2546988"/>
              <a:ext cx="149779" cy="208079"/>
            </a:xfrm>
            <a:custGeom>
              <a:avLst/>
              <a:gdLst/>
              <a:ahLst/>
              <a:cxnLst/>
              <a:rect l="0" t="0" r="0" b="0"/>
              <a:pathLst>
                <a:path w="149779" h="208079">
                  <a:moveTo>
                    <a:pt x="149778" y="123164"/>
                  </a:moveTo>
                  <a:lnTo>
                    <a:pt x="149778" y="105494"/>
                  </a:lnTo>
                  <a:lnTo>
                    <a:pt x="144847" y="91888"/>
                  </a:lnTo>
                  <a:lnTo>
                    <a:pt x="140944" y="85671"/>
                  </a:lnTo>
                  <a:lnTo>
                    <a:pt x="129210" y="76298"/>
                  </a:lnTo>
                  <a:lnTo>
                    <a:pt x="122198" y="72504"/>
                  </a:lnTo>
                  <a:lnTo>
                    <a:pt x="104544" y="70754"/>
                  </a:lnTo>
                  <a:lnTo>
                    <a:pt x="86220" y="73983"/>
                  </a:lnTo>
                  <a:lnTo>
                    <a:pt x="65508" y="86197"/>
                  </a:lnTo>
                  <a:lnTo>
                    <a:pt x="53461" y="96256"/>
                  </a:lnTo>
                  <a:lnTo>
                    <a:pt x="53207" y="99678"/>
                  </a:lnTo>
                  <a:lnTo>
                    <a:pt x="56736" y="101959"/>
                  </a:lnTo>
                  <a:lnTo>
                    <a:pt x="62787" y="103480"/>
                  </a:lnTo>
                  <a:lnTo>
                    <a:pt x="67746" y="101720"/>
                  </a:lnTo>
                  <a:lnTo>
                    <a:pt x="75721" y="92368"/>
                  </a:lnTo>
                  <a:lnTo>
                    <a:pt x="85408" y="67092"/>
                  </a:lnTo>
                  <a:lnTo>
                    <a:pt x="90994" y="3599"/>
                  </a:lnTo>
                  <a:lnTo>
                    <a:pt x="91173" y="0"/>
                  </a:lnTo>
                  <a:lnTo>
                    <a:pt x="90575" y="45478"/>
                  </a:lnTo>
                  <a:lnTo>
                    <a:pt x="84362" y="100971"/>
                  </a:lnTo>
                  <a:lnTo>
                    <a:pt x="76147" y="160378"/>
                  </a:lnTo>
                  <a:lnTo>
                    <a:pt x="70844" y="188431"/>
                  </a:lnTo>
                  <a:lnTo>
                    <a:pt x="66646" y="193488"/>
                  </a:lnTo>
                  <a:lnTo>
                    <a:pt x="61072" y="195934"/>
                  </a:lnTo>
                  <a:lnTo>
                    <a:pt x="54583" y="196640"/>
                  </a:lnTo>
                  <a:lnTo>
                    <a:pt x="49332" y="194338"/>
                  </a:lnTo>
                  <a:lnTo>
                    <a:pt x="41033" y="184382"/>
                  </a:lnTo>
                  <a:lnTo>
                    <a:pt x="35580" y="158766"/>
                  </a:lnTo>
                  <a:lnTo>
                    <a:pt x="33586" y="106096"/>
                  </a:lnTo>
                  <a:lnTo>
                    <a:pt x="33310" y="57174"/>
                  </a:lnTo>
                  <a:lnTo>
                    <a:pt x="33285" y="110790"/>
                  </a:lnTo>
                  <a:lnTo>
                    <a:pt x="33284" y="164966"/>
                  </a:lnTo>
                  <a:lnTo>
                    <a:pt x="28866" y="204769"/>
                  </a:lnTo>
                  <a:lnTo>
                    <a:pt x="26641" y="208078"/>
                  </a:lnTo>
                  <a:lnTo>
                    <a:pt x="24232" y="207510"/>
                  </a:lnTo>
                  <a:lnTo>
                    <a:pt x="21702" y="204358"/>
                  </a:lnTo>
                  <a:lnTo>
                    <a:pt x="18141" y="182252"/>
                  </a:lnTo>
                  <a:lnTo>
                    <a:pt x="16773" y="119977"/>
                  </a:lnTo>
                  <a:lnTo>
                    <a:pt x="16659" y="64862"/>
                  </a:lnTo>
                  <a:lnTo>
                    <a:pt x="16645" y="20527"/>
                  </a:lnTo>
                  <a:lnTo>
                    <a:pt x="19418" y="12209"/>
                  </a:lnTo>
                  <a:lnTo>
                    <a:pt x="29895" y="502"/>
                  </a:lnTo>
                  <a:lnTo>
                    <a:pt x="33798" y="708"/>
                  </a:lnTo>
                  <a:lnTo>
                    <a:pt x="36400" y="4544"/>
                  </a:lnTo>
                  <a:lnTo>
                    <a:pt x="40577" y="37273"/>
                  </a:lnTo>
                  <a:lnTo>
                    <a:pt x="41300" y="68540"/>
                  </a:lnTo>
                  <a:lnTo>
                    <a:pt x="38628" y="76577"/>
                  </a:lnTo>
                  <a:lnTo>
                    <a:pt x="7500" y="111316"/>
                  </a:lnTo>
                  <a:lnTo>
                    <a:pt x="0" y="156448"/>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7" name="Freeform 6"/>
            <p:cNvSpPr/>
            <p:nvPr/>
          </p:nvSpPr>
          <p:spPr>
            <a:xfrm>
              <a:off x="3944614" y="2703436"/>
              <a:ext cx="90270" cy="232141"/>
            </a:xfrm>
            <a:custGeom>
              <a:avLst/>
              <a:gdLst/>
              <a:ahLst/>
              <a:cxnLst/>
              <a:rect l="0" t="0" r="0" b="0"/>
              <a:pathLst>
                <a:path w="90270" h="232141">
                  <a:moveTo>
                    <a:pt x="24963" y="0"/>
                  </a:moveTo>
                  <a:lnTo>
                    <a:pt x="25888" y="56772"/>
                  </a:lnTo>
                  <a:lnTo>
                    <a:pt x="32127" y="111118"/>
                  </a:lnTo>
                  <a:lnTo>
                    <a:pt x="37600" y="173113"/>
                  </a:lnTo>
                  <a:lnTo>
                    <a:pt x="48921" y="232140"/>
                  </a:lnTo>
                  <a:lnTo>
                    <a:pt x="49887" y="170853"/>
                  </a:lnTo>
                  <a:lnTo>
                    <a:pt x="49921" y="116348"/>
                  </a:lnTo>
                  <a:lnTo>
                    <a:pt x="49926" y="61001"/>
                  </a:lnTo>
                  <a:lnTo>
                    <a:pt x="49926" y="35127"/>
                  </a:lnTo>
                  <a:lnTo>
                    <a:pt x="49926" y="95459"/>
                  </a:lnTo>
                  <a:lnTo>
                    <a:pt x="50851" y="135214"/>
                  </a:lnTo>
                  <a:lnTo>
                    <a:pt x="52392" y="140069"/>
                  </a:lnTo>
                  <a:lnTo>
                    <a:pt x="54343" y="143305"/>
                  </a:lnTo>
                  <a:lnTo>
                    <a:pt x="56569" y="142690"/>
                  </a:lnTo>
                  <a:lnTo>
                    <a:pt x="61508" y="134609"/>
                  </a:lnTo>
                  <a:lnTo>
                    <a:pt x="71287" y="105896"/>
                  </a:lnTo>
                  <a:lnTo>
                    <a:pt x="77144" y="42850"/>
                  </a:lnTo>
                  <a:lnTo>
                    <a:pt x="79166" y="39661"/>
                  </a:lnTo>
                  <a:lnTo>
                    <a:pt x="80514" y="41234"/>
                  </a:lnTo>
                  <a:lnTo>
                    <a:pt x="90269" y="104526"/>
                  </a:lnTo>
                  <a:lnTo>
                    <a:pt x="86740" y="132056"/>
                  </a:lnTo>
                  <a:lnTo>
                    <a:pt x="82790" y="138888"/>
                  </a:lnTo>
                  <a:lnTo>
                    <a:pt x="71004" y="148945"/>
                  </a:lnTo>
                  <a:lnTo>
                    <a:pt x="54055" y="154031"/>
                  </a:lnTo>
                  <a:lnTo>
                    <a:pt x="44358" y="155387"/>
                  </a:lnTo>
                  <a:lnTo>
                    <a:pt x="36968" y="153518"/>
                  </a:lnTo>
                  <a:lnTo>
                    <a:pt x="31117" y="149498"/>
                  </a:lnTo>
                  <a:lnTo>
                    <a:pt x="22151" y="137634"/>
                  </a:lnTo>
                  <a:lnTo>
                    <a:pt x="1750" y="87992"/>
                  </a:lnTo>
                  <a:lnTo>
                    <a:pt x="778" y="95197"/>
                  </a:lnTo>
                  <a:lnTo>
                    <a:pt x="0" y="158100"/>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8" name="Freeform 7"/>
            <p:cNvSpPr/>
            <p:nvPr/>
          </p:nvSpPr>
          <p:spPr>
            <a:xfrm>
              <a:off x="2749362" y="1896294"/>
              <a:ext cx="138480" cy="33285"/>
            </a:xfrm>
            <a:custGeom>
              <a:avLst/>
              <a:gdLst/>
              <a:ahLst/>
              <a:cxnLst/>
              <a:rect l="0" t="0" r="0" b="0"/>
              <a:pathLst>
                <a:path w="138480" h="33285">
                  <a:moveTo>
                    <a:pt x="138479" y="33284"/>
                  </a:moveTo>
                  <a:lnTo>
                    <a:pt x="81706" y="33284"/>
                  </a:lnTo>
                  <a:lnTo>
                    <a:pt x="27360" y="33284"/>
                  </a:lnTo>
                  <a:lnTo>
                    <a:pt x="10197" y="28353"/>
                  </a:lnTo>
                  <a:lnTo>
                    <a:pt x="3031" y="24450"/>
                  </a:lnTo>
                  <a:lnTo>
                    <a:pt x="103" y="19998"/>
                  </a:lnTo>
                  <a:lnTo>
                    <a:pt x="0" y="15181"/>
                  </a:lnTo>
                  <a:lnTo>
                    <a:pt x="1781" y="10121"/>
                  </a:lnTo>
                  <a:lnTo>
                    <a:pt x="6666" y="6747"/>
                  </a:lnTo>
                  <a:lnTo>
                    <a:pt x="31211" y="1999"/>
                  </a:lnTo>
                  <a:lnTo>
                    <a:pt x="94423" y="176"/>
                  </a:lnTo>
                  <a:lnTo>
                    <a:pt x="120083" y="52"/>
                  </a:lnTo>
                  <a:lnTo>
                    <a:pt x="105194" y="0"/>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9" name="Freeform 8"/>
            <p:cNvSpPr/>
            <p:nvPr/>
          </p:nvSpPr>
          <p:spPr>
            <a:xfrm>
              <a:off x="1980846" y="2495410"/>
              <a:ext cx="216332" cy="297536"/>
            </a:xfrm>
            <a:custGeom>
              <a:avLst/>
              <a:gdLst/>
              <a:ahLst/>
              <a:cxnLst/>
              <a:rect l="0" t="0" r="0" b="0"/>
              <a:pathLst>
                <a:path w="216332" h="297536">
                  <a:moveTo>
                    <a:pt x="149779" y="0"/>
                  </a:moveTo>
                  <a:lnTo>
                    <a:pt x="149779" y="62490"/>
                  </a:lnTo>
                  <a:lnTo>
                    <a:pt x="149779" y="119096"/>
                  </a:lnTo>
                  <a:lnTo>
                    <a:pt x="149779" y="181305"/>
                  </a:lnTo>
                  <a:lnTo>
                    <a:pt x="149779" y="230908"/>
                  </a:lnTo>
                  <a:lnTo>
                    <a:pt x="145362" y="170804"/>
                  </a:lnTo>
                  <a:lnTo>
                    <a:pt x="135386" y="116341"/>
                  </a:lnTo>
                  <a:lnTo>
                    <a:pt x="126749" y="56499"/>
                  </a:lnTo>
                  <a:lnTo>
                    <a:pt x="125675" y="43601"/>
                  </a:lnTo>
                  <a:lnTo>
                    <a:pt x="124929" y="97969"/>
                  </a:lnTo>
                  <a:lnTo>
                    <a:pt x="124838" y="154612"/>
                  </a:lnTo>
                  <a:lnTo>
                    <a:pt x="124821" y="212370"/>
                  </a:lnTo>
                  <a:lnTo>
                    <a:pt x="124817" y="264358"/>
                  </a:lnTo>
                  <a:lnTo>
                    <a:pt x="120399" y="296524"/>
                  </a:lnTo>
                  <a:lnTo>
                    <a:pt x="119098" y="297535"/>
                  </a:lnTo>
                  <a:lnTo>
                    <a:pt x="111005" y="235608"/>
                  </a:lnTo>
                  <a:lnTo>
                    <a:pt x="108733" y="178546"/>
                  </a:lnTo>
                  <a:lnTo>
                    <a:pt x="103867" y="126697"/>
                  </a:lnTo>
                  <a:lnTo>
                    <a:pt x="97916" y="69647"/>
                  </a:lnTo>
                  <a:lnTo>
                    <a:pt x="95788" y="60299"/>
                  </a:lnTo>
                  <a:lnTo>
                    <a:pt x="94369" y="58691"/>
                  </a:lnTo>
                  <a:lnTo>
                    <a:pt x="85112" y="115920"/>
                  </a:lnTo>
                  <a:lnTo>
                    <a:pt x="83461" y="179118"/>
                  </a:lnTo>
                  <a:lnTo>
                    <a:pt x="83322" y="201958"/>
                  </a:lnTo>
                  <a:lnTo>
                    <a:pt x="80511" y="207679"/>
                  </a:lnTo>
                  <a:lnTo>
                    <a:pt x="75864" y="209643"/>
                  </a:lnTo>
                  <a:lnTo>
                    <a:pt x="69992" y="209104"/>
                  </a:lnTo>
                  <a:lnTo>
                    <a:pt x="66077" y="205046"/>
                  </a:lnTo>
                  <a:lnTo>
                    <a:pt x="45534" y="147220"/>
                  </a:lnTo>
                  <a:lnTo>
                    <a:pt x="44224" y="136978"/>
                  </a:lnTo>
                  <a:lnTo>
                    <a:pt x="42427" y="132924"/>
                  </a:lnTo>
                  <a:lnTo>
                    <a:pt x="40304" y="132995"/>
                  </a:lnTo>
                  <a:lnTo>
                    <a:pt x="37964" y="135815"/>
                  </a:lnTo>
                  <a:lnTo>
                    <a:pt x="34209" y="166915"/>
                  </a:lnTo>
                  <a:lnTo>
                    <a:pt x="33366" y="223106"/>
                  </a:lnTo>
                  <a:lnTo>
                    <a:pt x="33288" y="162504"/>
                  </a:lnTo>
                  <a:lnTo>
                    <a:pt x="26642" y="127534"/>
                  </a:lnTo>
                  <a:lnTo>
                    <a:pt x="21703" y="117395"/>
                  </a:lnTo>
                  <a:lnTo>
                    <a:pt x="20016" y="118019"/>
                  </a:lnTo>
                  <a:lnTo>
                    <a:pt x="17642" y="136567"/>
                  </a:lnTo>
                  <a:lnTo>
                    <a:pt x="16730" y="197476"/>
                  </a:lnTo>
                  <a:lnTo>
                    <a:pt x="16669" y="222980"/>
                  </a:lnTo>
                  <a:lnTo>
                    <a:pt x="16644" y="162499"/>
                  </a:lnTo>
                  <a:lnTo>
                    <a:pt x="12522" y="117074"/>
                  </a:lnTo>
                  <a:lnTo>
                    <a:pt x="13896" y="108560"/>
                  </a:lnTo>
                  <a:lnTo>
                    <a:pt x="18509" y="102883"/>
                  </a:lnTo>
                  <a:lnTo>
                    <a:pt x="33498" y="96577"/>
                  </a:lnTo>
                  <a:lnTo>
                    <a:pt x="71405" y="84960"/>
                  </a:lnTo>
                  <a:lnTo>
                    <a:pt x="108993" y="64938"/>
                  </a:lnTo>
                  <a:lnTo>
                    <a:pt x="116117" y="64557"/>
                  </a:lnTo>
                  <a:lnTo>
                    <a:pt x="128963" y="69064"/>
                  </a:lnTo>
                  <a:lnTo>
                    <a:pt x="138370" y="79697"/>
                  </a:lnTo>
                  <a:lnTo>
                    <a:pt x="151943" y="109123"/>
                  </a:lnTo>
                  <a:lnTo>
                    <a:pt x="161977" y="165347"/>
                  </a:lnTo>
                  <a:lnTo>
                    <a:pt x="164383" y="167554"/>
                  </a:lnTo>
                  <a:lnTo>
                    <a:pt x="166912" y="165327"/>
                  </a:lnTo>
                  <a:lnTo>
                    <a:pt x="169522" y="160144"/>
                  </a:lnTo>
                  <a:lnTo>
                    <a:pt x="180155" y="99331"/>
                  </a:lnTo>
                  <a:lnTo>
                    <a:pt x="181771" y="78972"/>
                  </a:lnTo>
                  <a:lnTo>
                    <a:pt x="184975" y="72988"/>
                  </a:lnTo>
                  <a:lnTo>
                    <a:pt x="189885" y="69924"/>
                  </a:lnTo>
                  <a:lnTo>
                    <a:pt x="195933" y="68805"/>
                  </a:lnTo>
                  <a:lnTo>
                    <a:pt x="199964" y="71758"/>
                  </a:lnTo>
                  <a:lnTo>
                    <a:pt x="211382" y="108674"/>
                  </a:lnTo>
                  <a:lnTo>
                    <a:pt x="215912" y="169725"/>
                  </a:lnTo>
                  <a:lnTo>
                    <a:pt x="216057" y="173246"/>
                  </a:lnTo>
                  <a:lnTo>
                    <a:pt x="216331" y="120639"/>
                  </a:lnTo>
                  <a:lnTo>
                    <a:pt x="210627" y="67285"/>
                  </a:lnTo>
                  <a:lnTo>
                    <a:pt x="208797" y="43769"/>
                  </a:lnTo>
                  <a:lnTo>
                    <a:pt x="199020" y="98568"/>
                  </a:lnTo>
                  <a:lnTo>
                    <a:pt x="185469" y="161183"/>
                  </a:lnTo>
                  <a:lnTo>
                    <a:pt x="176737" y="220280"/>
                  </a:lnTo>
                  <a:lnTo>
                    <a:pt x="163545" y="265695"/>
                  </a:lnTo>
                  <a:lnTo>
                    <a:pt x="158956" y="268662"/>
                  </a:lnTo>
                  <a:lnTo>
                    <a:pt x="153124" y="267866"/>
                  </a:lnTo>
                  <a:lnTo>
                    <a:pt x="146462" y="264561"/>
                  </a:lnTo>
                  <a:lnTo>
                    <a:pt x="136594" y="248562"/>
                  </a:lnTo>
                  <a:lnTo>
                    <a:pt x="119724" y="187373"/>
                  </a:lnTo>
                  <a:lnTo>
                    <a:pt x="110729" y="132892"/>
                  </a:lnTo>
                  <a:lnTo>
                    <a:pt x="101867" y="77048"/>
                  </a:lnTo>
                  <a:lnTo>
                    <a:pt x="96742" y="59207"/>
                  </a:lnTo>
                  <a:lnTo>
                    <a:pt x="94081" y="56113"/>
                  </a:lnTo>
                  <a:lnTo>
                    <a:pt x="91382" y="56824"/>
                  </a:lnTo>
                  <a:lnTo>
                    <a:pt x="88658" y="60072"/>
                  </a:lnTo>
                  <a:lnTo>
                    <a:pt x="69337" y="116317"/>
                  </a:lnTo>
                  <a:lnTo>
                    <a:pt x="60712" y="152209"/>
                  </a:lnTo>
                  <a:lnTo>
                    <a:pt x="58572" y="198176"/>
                  </a:lnTo>
                  <a:lnTo>
                    <a:pt x="49215" y="157117"/>
                  </a:lnTo>
                  <a:lnTo>
                    <a:pt x="43860" y="130380"/>
                  </a:lnTo>
                  <a:lnTo>
                    <a:pt x="37634" y="92630"/>
                  </a:lnTo>
                  <a:lnTo>
                    <a:pt x="33410" y="87641"/>
                  </a:lnTo>
                  <a:lnTo>
                    <a:pt x="27821" y="85239"/>
                  </a:lnTo>
                  <a:lnTo>
                    <a:pt x="21321" y="84563"/>
                  </a:lnTo>
                  <a:lnTo>
                    <a:pt x="16063" y="86886"/>
                  </a:lnTo>
                  <a:lnTo>
                    <a:pt x="7756" y="96863"/>
                  </a:lnTo>
                  <a:lnTo>
                    <a:pt x="2298" y="122491"/>
                  </a:lnTo>
                  <a:lnTo>
                    <a:pt x="0" y="149779"/>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10" name="Freeform 9"/>
            <p:cNvSpPr/>
            <p:nvPr/>
          </p:nvSpPr>
          <p:spPr>
            <a:xfrm>
              <a:off x="1672968" y="2537015"/>
              <a:ext cx="74890" cy="157120"/>
            </a:xfrm>
            <a:custGeom>
              <a:avLst/>
              <a:gdLst/>
              <a:ahLst/>
              <a:cxnLst/>
              <a:rect l="0" t="0" r="0" b="0"/>
              <a:pathLst>
                <a:path w="74890" h="157120">
                  <a:moveTo>
                    <a:pt x="0" y="0"/>
                  </a:moveTo>
                  <a:lnTo>
                    <a:pt x="2465" y="33740"/>
                  </a:lnTo>
                  <a:lnTo>
                    <a:pt x="11517" y="58382"/>
                  </a:lnTo>
                  <a:lnTo>
                    <a:pt x="18987" y="75874"/>
                  </a:lnTo>
                  <a:lnTo>
                    <a:pt x="30157" y="133295"/>
                  </a:lnTo>
                  <a:lnTo>
                    <a:pt x="32357" y="157119"/>
                  </a:lnTo>
                  <a:lnTo>
                    <a:pt x="33202" y="105310"/>
                  </a:lnTo>
                  <a:lnTo>
                    <a:pt x="34201" y="42765"/>
                  </a:lnTo>
                  <a:lnTo>
                    <a:pt x="35745" y="42379"/>
                  </a:lnTo>
                  <a:lnTo>
                    <a:pt x="37698" y="44894"/>
                  </a:lnTo>
                  <a:lnTo>
                    <a:pt x="41262" y="95811"/>
                  </a:lnTo>
                  <a:lnTo>
                    <a:pt x="41537" y="131585"/>
                  </a:lnTo>
                  <a:lnTo>
                    <a:pt x="41601" y="74910"/>
                  </a:lnTo>
                  <a:lnTo>
                    <a:pt x="46021" y="34932"/>
                  </a:lnTo>
                  <a:lnTo>
                    <a:pt x="48247" y="31609"/>
                  </a:lnTo>
                  <a:lnTo>
                    <a:pt x="50656" y="32167"/>
                  </a:lnTo>
                  <a:lnTo>
                    <a:pt x="55798" y="40184"/>
                  </a:lnTo>
                  <a:lnTo>
                    <a:pt x="69384" y="80215"/>
                  </a:lnTo>
                  <a:lnTo>
                    <a:pt x="73802" y="115149"/>
                  </a:lnTo>
                  <a:lnTo>
                    <a:pt x="74674" y="101504"/>
                  </a:lnTo>
                  <a:lnTo>
                    <a:pt x="74889" y="91531"/>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11" name="Freeform 10"/>
            <p:cNvSpPr/>
            <p:nvPr/>
          </p:nvSpPr>
          <p:spPr>
            <a:xfrm>
              <a:off x="1631362" y="3490455"/>
              <a:ext cx="99854" cy="217983"/>
            </a:xfrm>
            <a:custGeom>
              <a:avLst/>
              <a:gdLst/>
              <a:ahLst/>
              <a:cxnLst/>
              <a:rect l="0" t="0" r="0" b="0"/>
              <a:pathLst>
                <a:path w="99854" h="217983">
                  <a:moveTo>
                    <a:pt x="0" y="53407"/>
                  </a:moveTo>
                  <a:lnTo>
                    <a:pt x="2466" y="19666"/>
                  </a:lnTo>
                  <a:lnTo>
                    <a:pt x="4418" y="11497"/>
                  </a:lnTo>
                  <a:lnTo>
                    <a:pt x="9417" y="6051"/>
                  </a:lnTo>
                  <a:lnTo>
                    <a:pt x="24834" y="0"/>
                  </a:lnTo>
                  <a:lnTo>
                    <a:pt x="41548" y="2242"/>
                  </a:lnTo>
                  <a:lnTo>
                    <a:pt x="49888" y="5429"/>
                  </a:lnTo>
                  <a:lnTo>
                    <a:pt x="61621" y="16365"/>
                  </a:lnTo>
                  <a:lnTo>
                    <a:pt x="66044" y="23165"/>
                  </a:lnTo>
                  <a:lnTo>
                    <a:pt x="78531" y="81897"/>
                  </a:lnTo>
                  <a:lnTo>
                    <a:pt x="82595" y="136717"/>
                  </a:lnTo>
                  <a:lnTo>
                    <a:pt x="83130" y="192104"/>
                  </a:lnTo>
                  <a:lnTo>
                    <a:pt x="83187" y="217982"/>
                  </a:lnTo>
                  <a:lnTo>
                    <a:pt x="83210" y="165705"/>
                  </a:lnTo>
                  <a:lnTo>
                    <a:pt x="83211" y="106649"/>
                  </a:lnTo>
                  <a:lnTo>
                    <a:pt x="84136" y="46058"/>
                  </a:lnTo>
                  <a:lnTo>
                    <a:pt x="85677" y="45734"/>
                  </a:lnTo>
                  <a:lnTo>
                    <a:pt x="89854" y="52770"/>
                  </a:lnTo>
                  <a:lnTo>
                    <a:pt x="96479" y="73250"/>
                  </a:lnTo>
                  <a:lnTo>
                    <a:pt x="99557" y="134368"/>
                  </a:lnTo>
                  <a:lnTo>
                    <a:pt x="99765" y="159887"/>
                  </a:lnTo>
                  <a:lnTo>
                    <a:pt x="99849" y="99411"/>
                  </a:lnTo>
                  <a:lnTo>
                    <a:pt x="99852" y="62193"/>
                  </a:lnTo>
                  <a:lnTo>
                    <a:pt x="99853" y="70049"/>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12" name="Freeform 11"/>
            <p:cNvSpPr/>
            <p:nvPr/>
          </p:nvSpPr>
          <p:spPr>
            <a:xfrm>
              <a:off x="1623041" y="4467498"/>
              <a:ext cx="166422" cy="532548"/>
            </a:xfrm>
            <a:custGeom>
              <a:avLst/>
              <a:gdLst/>
              <a:ahLst/>
              <a:cxnLst/>
              <a:rect l="0" t="0" r="0" b="0"/>
              <a:pathLst>
                <a:path w="166422" h="532548">
                  <a:moveTo>
                    <a:pt x="0" y="0"/>
                  </a:moveTo>
                  <a:lnTo>
                    <a:pt x="8835" y="13252"/>
                  </a:lnTo>
                  <a:lnTo>
                    <a:pt x="22829" y="74407"/>
                  </a:lnTo>
                  <a:lnTo>
                    <a:pt x="41643" y="133108"/>
                  </a:lnTo>
                  <a:lnTo>
                    <a:pt x="58251" y="189646"/>
                  </a:lnTo>
                  <a:lnTo>
                    <a:pt x="74890" y="247744"/>
                  </a:lnTo>
                  <a:lnTo>
                    <a:pt x="98118" y="301858"/>
                  </a:lnTo>
                  <a:lnTo>
                    <a:pt x="122929" y="363863"/>
                  </a:lnTo>
                  <a:lnTo>
                    <a:pt x="139955" y="398963"/>
                  </a:lnTo>
                  <a:lnTo>
                    <a:pt x="142305" y="401886"/>
                  </a:lnTo>
                  <a:lnTo>
                    <a:pt x="142948" y="401061"/>
                  </a:lnTo>
                  <a:lnTo>
                    <a:pt x="142451" y="397737"/>
                  </a:lnTo>
                  <a:lnTo>
                    <a:pt x="114366" y="336653"/>
                  </a:lnTo>
                  <a:lnTo>
                    <a:pt x="98302" y="306988"/>
                  </a:lnTo>
                  <a:lnTo>
                    <a:pt x="88075" y="280890"/>
                  </a:lnTo>
                  <a:lnTo>
                    <a:pt x="100300" y="325295"/>
                  </a:lnTo>
                  <a:lnTo>
                    <a:pt x="106524" y="340583"/>
                  </a:lnTo>
                  <a:lnTo>
                    <a:pt x="126459" y="375649"/>
                  </a:lnTo>
                  <a:lnTo>
                    <a:pt x="129610" y="377098"/>
                  </a:lnTo>
                  <a:lnTo>
                    <a:pt x="132635" y="374365"/>
                  </a:lnTo>
                  <a:lnTo>
                    <a:pt x="135576" y="368845"/>
                  </a:lnTo>
                  <a:lnTo>
                    <a:pt x="139715" y="343407"/>
                  </a:lnTo>
                  <a:lnTo>
                    <a:pt x="134471" y="308322"/>
                  </a:lnTo>
                  <a:lnTo>
                    <a:pt x="129012" y="288594"/>
                  </a:lnTo>
                  <a:lnTo>
                    <a:pt x="152366" y="347406"/>
                  </a:lnTo>
                  <a:lnTo>
                    <a:pt x="157051" y="353646"/>
                  </a:lnTo>
                  <a:lnTo>
                    <a:pt x="160174" y="354108"/>
                  </a:lnTo>
                  <a:lnTo>
                    <a:pt x="162257" y="350718"/>
                  </a:lnTo>
                  <a:lnTo>
                    <a:pt x="163645" y="344759"/>
                  </a:lnTo>
                  <a:lnTo>
                    <a:pt x="162721" y="338937"/>
                  </a:lnTo>
                  <a:lnTo>
                    <a:pt x="141647" y="283952"/>
                  </a:lnTo>
                  <a:lnTo>
                    <a:pt x="135070" y="267659"/>
                  </a:lnTo>
                  <a:lnTo>
                    <a:pt x="114889" y="240728"/>
                  </a:lnTo>
                  <a:lnTo>
                    <a:pt x="113575" y="240922"/>
                  </a:lnTo>
                  <a:lnTo>
                    <a:pt x="114581" y="248535"/>
                  </a:lnTo>
                  <a:lnTo>
                    <a:pt x="133279" y="310626"/>
                  </a:lnTo>
                  <a:lnTo>
                    <a:pt x="147326" y="368103"/>
                  </a:lnTo>
                  <a:lnTo>
                    <a:pt x="148531" y="420935"/>
                  </a:lnTo>
                  <a:lnTo>
                    <a:pt x="145218" y="439488"/>
                  </a:lnTo>
                  <a:lnTo>
                    <a:pt x="140266" y="445544"/>
                  </a:lnTo>
                  <a:lnTo>
                    <a:pt x="124903" y="452274"/>
                  </a:lnTo>
                  <a:lnTo>
                    <a:pt x="117477" y="452220"/>
                  </a:lnTo>
                  <a:lnTo>
                    <a:pt x="104296" y="447228"/>
                  </a:lnTo>
                  <a:lnTo>
                    <a:pt x="94739" y="433914"/>
                  </a:lnTo>
                  <a:lnTo>
                    <a:pt x="72304" y="374518"/>
                  </a:lnTo>
                  <a:lnTo>
                    <a:pt x="64858" y="321334"/>
                  </a:lnTo>
                  <a:lnTo>
                    <a:pt x="58194" y="262327"/>
                  </a:lnTo>
                  <a:lnTo>
                    <a:pt x="53711" y="241682"/>
                  </a:lnTo>
                  <a:lnTo>
                    <a:pt x="64371" y="296722"/>
                  </a:lnTo>
                  <a:lnTo>
                    <a:pt x="77739" y="359292"/>
                  </a:lnTo>
                  <a:lnTo>
                    <a:pt x="94312" y="415452"/>
                  </a:lnTo>
                  <a:lnTo>
                    <a:pt x="122530" y="473090"/>
                  </a:lnTo>
                  <a:lnTo>
                    <a:pt x="166421" y="532547"/>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13" name="Freeform 12"/>
            <p:cNvSpPr/>
            <p:nvPr/>
          </p:nvSpPr>
          <p:spPr>
            <a:xfrm>
              <a:off x="1989554" y="4207143"/>
              <a:ext cx="358418" cy="447725"/>
            </a:xfrm>
            <a:custGeom>
              <a:avLst/>
              <a:gdLst/>
              <a:ahLst/>
              <a:cxnLst/>
              <a:rect l="0" t="0" r="0" b="0"/>
              <a:pathLst>
                <a:path w="358418" h="447725">
                  <a:moveTo>
                    <a:pt x="141071" y="243713"/>
                  </a:moveTo>
                  <a:lnTo>
                    <a:pt x="170691" y="250299"/>
                  </a:lnTo>
                  <a:lnTo>
                    <a:pt x="180234" y="250877"/>
                  </a:lnTo>
                  <a:lnTo>
                    <a:pt x="186595" y="254961"/>
                  </a:lnTo>
                  <a:lnTo>
                    <a:pt x="190836" y="261382"/>
                  </a:lnTo>
                  <a:lnTo>
                    <a:pt x="193664" y="269361"/>
                  </a:lnTo>
                  <a:lnTo>
                    <a:pt x="192775" y="276529"/>
                  </a:lnTo>
                  <a:lnTo>
                    <a:pt x="167846" y="318489"/>
                  </a:lnTo>
                  <a:lnTo>
                    <a:pt x="136310" y="348732"/>
                  </a:lnTo>
                  <a:lnTo>
                    <a:pt x="130501" y="349784"/>
                  </a:lnTo>
                  <a:lnTo>
                    <a:pt x="124779" y="347711"/>
                  </a:lnTo>
                  <a:lnTo>
                    <a:pt x="119115" y="343556"/>
                  </a:lnTo>
                  <a:lnTo>
                    <a:pt x="112822" y="326611"/>
                  </a:lnTo>
                  <a:lnTo>
                    <a:pt x="108781" y="269231"/>
                  </a:lnTo>
                  <a:lnTo>
                    <a:pt x="108082" y="218914"/>
                  </a:lnTo>
                  <a:lnTo>
                    <a:pt x="107845" y="164575"/>
                  </a:lnTo>
                  <a:lnTo>
                    <a:pt x="112212" y="105348"/>
                  </a:lnTo>
                  <a:lnTo>
                    <a:pt x="114435" y="102468"/>
                  </a:lnTo>
                  <a:lnTo>
                    <a:pt x="116842" y="104246"/>
                  </a:lnTo>
                  <a:lnTo>
                    <a:pt x="124647" y="126884"/>
                  </a:lnTo>
                  <a:lnTo>
                    <a:pt x="141090" y="189637"/>
                  </a:lnTo>
                  <a:lnTo>
                    <a:pt x="154017" y="242995"/>
                  </a:lnTo>
                  <a:lnTo>
                    <a:pt x="161644" y="292266"/>
                  </a:lnTo>
                  <a:lnTo>
                    <a:pt x="184395" y="336280"/>
                  </a:lnTo>
                  <a:lnTo>
                    <a:pt x="186596" y="335935"/>
                  </a:lnTo>
                  <a:lnTo>
                    <a:pt x="190128" y="295522"/>
                  </a:lnTo>
                  <a:lnTo>
                    <a:pt x="190826" y="238538"/>
                  </a:lnTo>
                  <a:lnTo>
                    <a:pt x="193441" y="180389"/>
                  </a:lnTo>
                  <a:lnTo>
                    <a:pt x="195400" y="170987"/>
                  </a:lnTo>
                  <a:lnTo>
                    <a:pt x="197631" y="167492"/>
                  </a:lnTo>
                  <a:lnTo>
                    <a:pt x="200042" y="167936"/>
                  </a:lnTo>
                  <a:lnTo>
                    <a:pt x="202575" y="171005"/>
                  </a:lnTo>
                  <a:lnTo>
                    <a:pt x="206973" y="219128"/>
                  </a:lnTo>
                  <a:lnTo>
                    <a:pt x="207508" y="263204"/>
                  </a:lnTo>
                  <a:lnTo>
                    <a:pt x="210325" y="271500"/>
                  </a:lnTo>
                  <a:lnTo>
                    <a:pt x="220853" y="283183"/>
                  </a:lnTo>
                  <a:lnTo>
                    <a:pt x="226618" y="284819"/>
                  </a:lnTo>
                  <a:lnTo>
                    <a:pt x="232311" y="284061"/>
                  </a:lnTo>
                  <a:lnTo>
                    <a:pt x="237956" y="281707"/>
                  </a:lnTo>
                  <a:lnTo>
                    <a:pt x="241719" y="276439"/>
                  </a:lnTo>
                  <a:lnTo>
                    <a:pt x="252671" y="235501"/>
                  </a:lnTo>
                  <a:lnTo>
                    <a:pt x="251529" y="233615"/>
                  </a:lnTo>
                  <a:lnTo>
                    <a:pt x="192700" y="291922"/>
                  </a:lnTo>
                  <a:lnTo>
                    <a:pt x="179735" y="303046"/>
                  </a:lnTo>
                  <a:lnTo>
                    <a:pt x="124257" y="329128"/>
                  </a:lnTo>
                  <a:lnTo>
                    <a:pt x="91111" y="345131"/>
                  </a:lnTo>
                  <a:lnTo>
                    <a:pt x="61754" y="349885"/>
                  </a:lnTo>
                  <a:lnTo>
                    <a:pt x="54909" y="346854"/>
                  </a:lnTo>
                  <a:lnTo>
                    <a:pt x="50346" y="341135"/>
                  </a:lnTo>
                  <a:lnTo>
                    <a:pt x="45275" y="323994"/>
                  </a:lnTo>
                  <a:lnTo>
                    <a:pt x="41753" y="266430"/>
                  </a:lnTo>
                  <a:lnTo>
                    <a:pt x="41289" y="203912"/>
                  </a:lnTo>
                  <a:lnTo>
                    <a:pt x="41228" y="154268"/>
                  </a:lnTo>
                  <a:lnTo>
                    <a:pt x="45636" y="217113"/>
                  </a:lnTo>
                  <a:lnTo>
                    <a:pt x="53957" y="266725"/>
                  </a:lnTo>
                  <a:lnTo>
                    <a:pt x="60748" y="285376"/>
                  </a:lnTo>
                  <a:lnTo>
                    <a:pt x="72348" y="342718"/>
                  </a:lnTo>
                  <a:lnTo>
                    <a:pt x="77552" y="359831"/>
                  </a:lnTo>
                  <a:lnTo>
                    <a:pt x="81158" y="362730"/>
                  </a:lnTo>
                  <a:lnTo>
                    <a:pt x="85412" y="361889"/>
                  </a:lnTo>
                  <a:lnTo>
                    <a:pt x="90096" y="358555"/>
                  </a:lnTo>
                  <a:lnTo>
                    <a:pt x="101107" y="322941"/>
                  </a:lnTo>
                  <a:lnTo>
                    <a:pt x="110225" y="266982"/>
                  </a:lnTo>
                  <a:lnTo>
                    <a:pt x="115959" y="220154"/>
                  </a:lnTo>
                  <a:lnTo>
                    <a:pt x="121589" y="168523"/>
                  </a:lnTo>
                  <a:lnTo>
                    <a:pt x="127173" y="114758"/>
                  </a:lnTo>
                  <a:lnTo>
                    <a:pt x="132737" y="69905"/>
                  </a:lnTo>
                  <a:lnTo>
                    <a:pt x="143842" y="9162"/>
                  </a:lnTo>
                  <a:lnTo>
                    <a:pt x="147541" y="4135"/>
                  </a:lnTo>
                  <a:lnTo>
                    <a:pt x="151857" y="3557"/>
                  </a:lnTo>
                  <a:lnTo>
                    <a:pt x="156582" y="5946"/>
                  </a:lnTo>
                  <a:lnTo>
                    <a:pt x="159733" y="11237"/>
                  </a:lnTo>
                  <a:lnTo>
                    <a:pt x="164790" y="46301"/>
                  </a:lnTo>
                  <a:lnTo>
                    <a:pt x="165788" y="97674"/>
                  </a:lnTo>
                  <a:lnTo>
                    <a:pt x="165986" y="149804"/>
                  </a:lnTo>
                  <a:lnTo>
                    <a:pt x="166025" y="209137"/>
                  </a:lnTo>
                  <a:lnTo>
                    <a:pt x="170450" y="256813"/>
                  </a:lnTo>
                  <a:lnTo>
                    <a:pt x="174525" y="264465"/>
                  </a:lnTo>
                  <a:lnTo>
                    <a:pt x="186450" y="275434"/>
                  </a:lnTo>
                  <a:lnTo>
                    <a:pt x="203461" y="280925"/>
                  </a:lnTo>
                  <a:lnTo>
                    <a:pt x="213175" y="282390"/>
                  </a:lnTo>
                  <a:lnTo>
                    <a:pt x="221500" y="279667"/>
                  </a:lnTo>
                  <a:lnTo>
                    <a:pt x="254061" y="247569"/>
                  </a:lnTo>
                  <a:lnTo>
                    <a:pt x="286031" y="186900"/>
                  </a:lnTo>
                  <a:lnTo>
                    <a:pt x="301236" y="164523"/>
                  </a:lnTo>
                  <a:lnTo>
                    <a:pt x="321979" y="104507"/>
                  </a:lnTo>
                  <a:lnTo>
                    <a:pt x="355934" y="48134"/>
                  </a:lnTo>
                  <a:lnTo>
                    <a:pt x="358278" y="48608"/>
                  </a:lnTo>
                  <a:lnTo>
                    <a:pt x="358417" y="61462"/>
                  </a:lnTo>
                  <a:lnTo>
                    <a:pt x="330395" y="122931"/>
                  </a:lnTo>
                  <a:lnTo>
                    <a:pt x="298764" y="186262"/>
                  </a:lnTo>
                  <a:lnTo>
                    <a:pt x="269670" y="244463"/>
                  </a:lnTo>
                  <a:lnTo>
                    <a:pt x="242045" y="295300"/>
                  </a:lnTo>
                  <a:lnTo>
                    <a:pt x="204397" y="356500"/>
                  </a:lnTo>
                  <a:lnTo>
                    <a:pt x="184810" y="388342"/>
                  </a:lnTo>
                  <a:lnTo>
                    <a:pt x="152110" y="423794"/>
                  </a:lnTo>
                  <a:lnTo>
                    <a:pt x="131090" y="436165"/>
                  </a:lnTo>
                  <a:lnTo>
                    <a:pt x="125171" y="435809"/>
                  </a:lnTo>
                  <a:lnTo>
                    <a:pt x="120301" y="432798"/>
                  </a:lnTo>
                  <a:lnTo>
                    <a:pt x="116130" y="428017"/>
                  </a:lnTo>
                  <a:lnTo>
                    <a:pt x="114273" y="422056"/>
                  </a:lnTo>
                  <a:lnTo>
                    <a:pt x="114676" y="408036"/>
                  </a:lnTo>
                  <a:lnTo>
                    <a:pt x="120403" y="395025"/>
                  </a:lnTo>
                  <a:lnTo>
                    <a:pt x="124519" y="388966"/>
                  </a:lnTo>
                  <a:lnTo>
                    <a:pt x="140718" y="331533"/>
                  </a:lnTo>
                  <a:lnTo>
                    <a:pt x="147386" y="313254"/>
                  </a:lnTo>
                  <a:lnTo>
                    <a:pt x="176780" y="251771"/>
                  </a:lnTo>
                  <a:lnTo>
                    <a:pt x="197538" y="197222"/>
                  </a:lnTo>
                  <a:lnTo>
                    <a:pt x="200905" y="187756"/>
                  </a:lnTo>
                  <a:lnTo>
                    <a:pt x="199452" y="181445"/>
                  </a:lnTo>
                  <a:lnTo>
                    <a:pt x="194785" y="177238"/>
                  </a:lnTo>
                  <a:lnTo>
                    <a:pt x="187975" y="174433"/>
                  </a:lnTo>
                  <a:lnTo>
                    <a:pt x="181586" y="174412"/>
                  </a:lnTo>
                  <a:lnTo>
                    <a:pt x="169556" y="179320"/>
                  </a:lnTo>
                  <a:lnTo>
                    <a:pt x="145842" y="199387"/>
                  </a:lnTo>
                  <a:lnTo>
                    <a:pt x="104873" y="249824"/>
                  </a:lnTo>
                  <a:lnTo>
                    <a:pt x="89850" y="259681"/>
                  </a:lnTo>
                  <a:lnTo>
                    <a:pt x="61381" y="266011"/>
                  </a:lnTo>
                  <a:lnTo>
                    <a:pt x="54660" y="270598"/>
                  </a:lnTo>
                  <a:lnTo>
                    <a:pt x="50179" y="277354"/>
                  </a:lnTo>
                  <a:lnTo>
                    <a:pt x="43874" y="304532"/>
                  </a:lnTo>
                  <a:lnTo>
                    <a:pt x="44471" y="333541"/>
                  </a:lnTo>
                  <a:lnTo>
                    <a:pt x="58146" y="391607"/>
                  </a:lnTo>
                  <a:lnTo>
                    <a:pt x="69012" y="426404"/>
                  </a:lnTo>
                  <a:lnTo>
                    <a:pt x="68068" y="431151"/>
                  </a:lnTo>
                  <a:lnTo>
                    <a:pt x="64666" y="433391"/>
                  </a:lnTo>
                  <a:lnTo>
                    <a:pt x="59624" y="433959"/>
                  </a:lnTo>
                  <a:lnTo>
                    <a:pt x="49091" y="429660"/>
                  </a:lnTo>
                  <a:lnTo>
                    <a:pt x="38245" y="420661"/>
                  </a:lnTo>
                  <a:lnTo>
                    <a:pt x="22668" y="400001"/>
                  </a:lnTo>
                  <a:lnTo>
                    <a:pt x="12711" y="375388"/>
                  </a:lnTo>
                  <a:lnTo>
                    <a:pt x="1628" y="313230"/>
                  </a:lnTo>
                  <a:lnTo>
                    <a:pt x="956" y="306699"/>
                  </a:lnTo>
                  <a:lnTo>
                    <a:pt x="509" y="306044"/>
                  </a:lnTo>
                  <a:lnTo>
                    <a:pt x="617" y="350251"/>
                  </a:lnTo>
                  <a:lnTo>
                    <a:pt x="16477" y="410038"/>
                  </a:lnTo>
                  <a:lnTo>
                    <a:pt x="27394" y="443399"/>
                  </a:lnTo>
                  <a:lnTo>
                    <a:pt x="27379" y="447104"/>
                  </a:lnTo>
                  <a:lnTo>
                    <a:pt x="25521" y="447724"/>
                  </a:lnTo>
                  <a:lnTo>
                    <a:pt x="22432" y="446289"/>
                  </a:lnTo>
                  <a:lnTo>
                    <a:pt x="16535" y="437298"/>
                  </a:lnTo>
                  <a:lnTo>
                    <a:pt x="11757" y="423131"/>
                  </a:lnTo>
                  <a:lnTo>
                    <a:pt x="2551" y="368136"/>
                  </a:lnTo>
                  <a:lnTo>
                    <a:pt x="0" y="315412"/>
                  </a:lnTo>
                  <a:lnTo>
                    <a:pt x="2130" y="260300"/>
                  </a:lnTo>
                  <a:lnTo>
                    <a:pt x="11205" y="220382"/>
                  </a:lnTo>
                  <a:lnTo>
                    <a:pt x="16587" y="214291"/>
                  </a:lnTo>
                  <a:lnTo>
                    <a:pt x="32429" y="207522"/>
                  </a:lnTo>
                  <a:lnTo>
                    <a:pt x="39057" y="209416"/>
                  </a:lnTo>
                  <a:lnTo>
                    <a:pt x="44400" y="214376"/>
                  </a:lnTo>
                  <a:lnTo>
                    <a:pt x="68450" y="254403"/>
                  </a:lnTo>
                  <a:lnTo>
                    <a:pt x="85166" y="312454"/>
                  </a:lnTo>
                  <a:lnTo>
                    <a:pt x="102202" y="367989"/>
                  </a:lnTo>
                  <a:lnTo>
                    <a:pt x="104988" y="370018"/>
                  </a:lnTo>
                  <a:lnTo>
                    <a:pt x="107770" y="367672"/>
                  </a:lnTo>
                  <a:lnTo>
                    <a:pt x="113327" y="353355"/>
                  </a:lnTo>
                  <a:lnTo>
                    <a:pt x="124428" y="296498"/>
                  </a:lnTo>
                  <a:lnTo>
                    <a:pt x="135523" y="236470"/>
                  </a:lnTo>
                  <a:lnTo>
                    <a:pt x="145272" y="177652"/>
                  </a:lnTo>
                  <a:lnTo>
                    <a:pt x="164091" y="137283"/>
                  </a:lnTo>
                  <a:lnTo>
                    <a:pt x="169361" y="134853"/>
                  </a:lnTo>
                  <a:lnTo>
                    <a:pt x="174724" y="136931"/>
                  </a:lnTo>
                  <a:lnTo>
                    <a:pt x="180149" y="142014"/>
                  </a:lnTo>
                  <a:lnTo>
                    <a:pt x="181916" y="148177"/>
                  </a:lnTo>
                  <a:lnTo>
                    <a:pt x="178949" y="162421"/>
                  </a:lnTo>
                  <a:lnTo>
                    <a:pt x="151957" y="225488"/>
                  </a:lnTo>
                  <a:lnTo>
                    <a:pt x="131227" y="261425"/>
                  </a:lnTo>
                  <a:lnTo>
                    <a:pt x="133584" y="265691"/>
                  </a:lnTo>
                  <a:lnTo>
                    <a:pt x="139778" y="267611"/>
                  </a:lnTo>
                  <a:lnTo>
                    <a:pt x="148530" y="267966"/>
                  </a:lnTo>
                  <a:lnTo>
                    <a:pt x="170582" y="256033"/>
                  </a:lnTo>
                  <a:lnTo>
                    <a:pt x="231241" y="206288"/>
                  </a:lnTo>
                  <a:lnTo>
                    <a:pt x="290410" y="144892"/>
                  </a:lnTo>
                  <a:lnTo>
                    <a:pt x="341685" y="85609"/>
                  </a:lnTo>
                  <a:lnTo>
                    <a:pt x="353816" y="72975"/>
                  </a:lnTo>
                  <a:lnTo>
                    <a:pt x="354092" y="74414"/>
                  </a:lnTo>
                  <a:lnTo>
                    <a:pt x="327201" y="126805"/>
                  </a:lnTo>
                  <a:lnTo>
                    <a:pt x="282068" y="189116"/>
                  </a:lnTo>
                  <a:lnTo>
                    <a:pt x="241397" y="250467"/>
                  </a:lnTo>
                  <a:lnTo>
                    <a:pt x="210211" y="290241"/>
                  </a:lnTo>
                  <a:lnTo>
                    <a:pt x="208429" y="287676"/>
                  </a:lnTo>
                  <a:lnTo>
                    <a:pt x="211381" y="267566"/>
                  </a:lnTo>
                  <a:lnTo>
                    <a:pt x="232273" y="215442"/>
                  </a:lnTo>
                  <a:lnTo>
                    <a:pt x="251564" y="171976"/>
                  </a:lnTo>
                  <a:lnTo>
                    <a:pt x="271540" y="126770"/>
                  </a:lnTo>
                  <a:lnTo>
                    <a:pt x="298381" y="66784"/>
                  </a:lnTo>
                  <a:lnTo>
                    <a:pt x="329834" y="11558"/>
                  </a:lnTo>
                  <a:lnTo>
                    <a:pt x="339611" y="0"/>
                  </a:lnTo>
                  <a:lnTo>
                    <a:pt x="340924" y="801"/>
                  </a:lnTo>
                  <a:lnTo>
                    <a:pt x="340875" y="4108"/>
                  </a:lnTo>
                  <a:lnTo>
                    <a:pt x="311169" y="53455"/>
                  </a:lnTo>
                  <a:lnTo>
                    <a:pt x="270517" y="110285"/>
                  </a:lnTo>
                  <a:lnTo>
                    <a:pt x="233517" y="168560"/>
                  </a:lnTo>
                  <a:lnTo>
                    <a:pt x="201965" y="220067"/>
                  </a:lnTo>
                  <a:lnTo>
                    <a:pt x="177652" y="261232"/>
                  </a:lnTo>
                  <a:lnTo>
                    <a:pt x="175628" y="262789"/>
                  </a:lnTo>
                  <a:lnTo>
                    <a:pt x="178311" y="254657"/>
                  </a:lnTo>
                  <a:lnTo>
                    <a:pt x="228620" y="196677"/>
                  </a:lnTo>
                  <a:lnTo>
                    <a:pt x="269894" y="142034"/>
                  </a:lnTo>
                  <a:lnTo>
                    <a:pt x="303785" y="92164"/>
                  </a:lnTo>
                  <a:lnTo>
                    <a:pt x="304096" y="89980"/>
                  </a:lnTo>
                  <a:lnTo>
                    <a:pt x="294580" y="94951"/>
                  </a:lnTo>
                  <a:lnTo>
                    <a:pt x="232424" y="148425"/>
                  </a:lnTo>
                  <a:lnTo>
                    <a:pt x="185927" y="205792"/>
                  </a:lnTo>
                  <a:lnTo>
                    <a:pt x="162430" y="228552"/>
                  </a:lnTo>
                  <a:lnTo>
                    <a:pt x="106490" y="261813"/>
                  </a:lnTo>
                  <a:lnTo>
                    <a:pt x="99526" y="262252"/>
                  </a:lnTo>
                  <a:lnTo>
                    <a:pt x="86857" y="257808"/>
                  </a:lnTo>
                  <a:lnTo>
                    <a:pt x="82739" y="252185"/>
                  </a:lnTo>
                  <a:lnTo>
                    <a:pt x="76130" y="223985"/>
                  </a:lnTo>
                  <a:lnTo>
                    <a:pt x="74503" y="210429"/>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14" name="Freeform 13"/>
            <p:cNvSpPr/>
            <p:nvPr/>
          </p:nvSpPr>
          <p:spPr>
            <a:xfrm>
              <a:off x="3936816" y="3876704"/>
              <a:ext cx="82688" cy="172910"/>
            </a:xfrm>
            <a:custGeom>
              <a:avLst/>
              <a:gdLst/>
              <a:ahLst/>
              <a:cxnLst/>
              <a:rect l="0" t="0" r="0" b="0"/>
              <a:pathLst>
                <a:path w="82688" h="172910">
                  <a:moveTo>
                    <a:pt x="74366" y="0"/>
                  </a:moveTo>
                  <a:lnTo>
                    <a:pt x="80952" y="29620"/>
                  </a:lnTo>
                  <a:lnTo>
                    <a:pt x="82535" y="91940"/>
                  </a:lnTo>
                  <a:lnTo>
                    <a:pt x="82667" y="147059"/>
                  </a:lnTo>
                  <a:lnTo>
                    <a:pt x="82681" y="172909"/>
                  </a:lnTo>
                  <a:lnTo>
                    <a:pt x="82687" y="112567"/>
                  </a:lnTo>
                  <a:lnTo>
                    <a:pt x="82687" y="80094"/>
                  </a:lnTo>
                  <a:lnTo>
                    <a:pt x="79914" y="73737"/>
                  </a:lnTo>
                  <a:lnTo>
                    <a:pt x="75291" y="70423"/>
                  </a:lnTo>
                  <a:lnTo>
                    <a:pt x="69435" y="69138"/>
                  </a:lnTo>
                  <a:lnTo>
                    <a:pt x="19590" y="73958"/>
                  </a:lnTo>
                  <a:lnTo>
                    <a:pt x="12885" y="77966"/>
                  </a:lnTo>
                  <a:lnTo>
                    <a:pt x="8416" y="84337"/>
                  </a:lnTo>
                  <a:lnTo>
                    <a:pt x="2125" y="110973"/>
                  </a:lnTo>
                  <a:lnTo>
                    <a:pt x="0" y="153105"/>
                  </a:lnTo>
                  <a:lnTo>
                    <a:pt x="750" y="158468"/>
                  </a:lnTo>
                  <a:lnTo>
                    <a:pt x="2175" y="160195"/>
                  </a:lnTo>
                  <a:lnTo>
                    <a:pt x="6224" y="159031"/>
                  </a:lnTo>
                  <a:lnTo>
                    <a:pt x="16119" y="158099"/>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grpSp>
      <p:grpSp>
        <p:nvGrpSpPr>
          <p:cNvPr id="22" name="Group 21"/>
          <p:cNvGrpSpPr/>
          <p:nvPr/>
        </p:nvGrpSpPr>
        <p:grpSpPr>
          <a:xfrm>
            <a:off x="5467779" y="1781494"/>
            <a:ext cx="3753296" cy="4714721"/>
            <a:chOff x="5791200" y="2070100"/>
            <a:chExt cx="2868549" cy="3105785"/>
          </a:xfrm>
        </p:grpSpPr>
        <p:pic>
          <p:nvPicPr>
            <p:cNvPr id="16" name="Picture 15"/>
            <p:cNvPicPr>
              <a:picLocks/>
            </p:cNvPicPr>
            <p:nvPr/>
          </p:nvPicPr>
          <p:blipFill>
            <a:blip r:embed="rId3">
              <a:extLst>
                <a:ext uri="{28A0092B-C50C-407E-A947-70E740481C1C}">
                  <a14:useLocalDpi xmlns:a14="http://schemas.microsoft.com/office/drawing/2010/main" val="0"/>
                </a:ext>
              </a:extLst>
            </a:blip>
            <a:stretch>
              <a:fillRect/>
            </a:stretch>
          </p:blipFill>
          <p:spPr>
            <a:xfrm>
              <a:off x="5791200" y="2070100"/>
              <a:ext cx="2868549" cy="3105785"/>
            </a:xfrm>
            <a:prstGeom prst="rect">
              <a:avLst/>
            </a:prstGeom>
            <a:solidFill>
              <a:scrgbClr r="0" g="0" b="0">
                <a:alpha val="0"/>
              </a:scrgbClr>
            </a:solidFill>
          </p:spPr>
        </p:pic>
        <p:sp>
          <p:nvSpPr>
            <p:cNvPr id="17" name="Freeform 16"/>
            <p:cNvSpPr/>
            <p:nvPr/>
          </p:nvSpPr>
          <p:spPr>
            <a:xfrm>
              <a:off x="7560923" y="2266136"/>
              <a:ext cx="558490" cy="965070"/>
            </a:xfrm>
            <a:custGeom>
              <a:avLst/>
              <a:gdLst/>
              <a:ahLst/>
              <a:cxnLst/>
              <a:rect l="0" t="0" r="0" b="0"/>
              <a:pathLst>
                <a:path w="558490" h="965070">
                  <a:moveTo>
                    <a:pt x="241152" y="481526"/>
                  </a:moveTo>
                  <a:lnTo>
                    <a:pt x="226034" y="538299"/>
                  </a:lnTo>
                  <a:lnTo>
                    <a:pt x="206208" y="592645"/>
                  </a:lnTo>
                  <a:lnTo>
                    <a:pt x="181386" y="654639"/>
                  </a:lnTo>
                  <a:lnTo>
                    <a:pt x="160789" y="714420"/>
                  </a:lnTo>
                  <a:lnTo>
                    <a:pt x="151492" y="738526"/>
                  </a:lnTo>
                  <a:lnTo>
                    <a:pt x="118587" y="792383"/>
                  </a:lnTo>
                  <a:lnTo>
                    <a:pt x="101268" y="843207"/>
                  </a:lnTo>
                  <a:lnTo>
                    <a:pt x="74573" y="902483"/>
                  </a:lnTo>
                  <a:lnTo>
                    <a:pt x="69079" y="911943"/>
                  </a:lnTo>
                  <a:lnTo>
                    <a:pt x="66339" y="909004"/>
                  </a:lnTo>
                  <a:lnTo>
                    <a:pt x="65763" y="881084"/>
                  </a:lnTo>
                  <a:lnTo>
                    <a:pt x="79470" y="822219"/>
                  </a:lnTo>
                  <a:lnTo>
                    <a:pt x="95945" y="769780"/>
                  </a:lnTo>
                  <a:lnTo>
                    <a:pt x="115594" y="714114"/>
                  </a:lnTo>
                  <a:lnTo>
                    <a:pt x="136655" y="667801"/>
                  </a:lnTo>
                  <a:lnTo>
                    <a:pt x="161305" y="606189"/>
                  </a:lnTo>
                  <a:lnTo>
                    <a:pt x="193126" y="548812"/>
                  </a:lnTo>
                  <a:lnTo>
                    <a:pt x="230402" y="488718"/>
                  </a:lnTo>
                  <a:lnTo>
                    <a:pt x="251790" y="439822"/>
                  </a:lnTo>
                  <a:lnTo>
                    <a:pt x="254716" y="437081"/>
                  </a:lnTo>
                  <a:lnTo>
                    <a:pt x="257591" y="438028"/>
                  </a:lnTo>
                  <a:lnTo>
                    <a:pt x="260432" y="441432"/>
                  </a:lnTo>
                  <a:lnTo>
                    <a:pt x="256193" y="460008"/>
                  </a:lnTo>
                  <a:lnTo>
                    <a:pt x="233281" y="501655"/>
                  </a:lnTo>
                  <a:lnTo>
                    <a:pt x="199680" y="551593"/>
                  </a:lnTo>
                  <a:lnTo>
                    <a:pt x="163836" y="614775"/>
                  </a:lnTo>
                  <a:lnTo>
                    <a:pt x="139297" y="661865"/>
                  </a:lnTo>
                  <a:lnTo>
                    <a:pt x="109887" y="719564"/>
                  </a:lnTo>
                  <a:lnTo>
                    <a:pt x="82683" y="770869"/>
                  </a:lnTo>
                  <a:lnTo>
                    <a:pt x="45757" y="830088"/>
                  </a:lnTo>
                  <a:lnTo>
                    <a:pt x="17052" y="886944"/>
                  </a:lnTo>
                  <a:lnTo>
                    <a:pt x="16119" y="904872"/>
                  </a:lnTo>
                  <a:lnTo>
                    <a:pt x="19939" y="907988"/>
                  </a:lnTo>
                  <a:lnTo>
                    <a:pt x="26184" y="907292"/>
                  </a:lnTo>
                  <a:lnTo>
                    <a:pt x="34045" y="904054"/>
                  </a:lnTo>
                  <a:lnTo>
                    <a:pt x="50176" y="885663"/>
                  </a:lnTo>
                  <a:lnTo>
                    <a:pt x="87550" y="828656"/>
                  </a:lnTo>
                  <a:lnTo>
                    <a:pt x="108782" y="786818"/>
                  </a:lnTo>
                  <a:lnTo>
                    <a:pt x="131469" y="739253"/>
                  </a:lnTo>
                  <a:lnTo>
                    <a:pt x="156962" y="693459"/>
                  </a:lnTo>
                  <a:lnTo>
                    <a:pt x="188470" y="639345"/>
                  </a:lnTo>
                  <a:lnTo>
                    <a:pt x="214365" y="583533"/>
                  </a:lnTo>
                  <a:lnTo>
                    <a:pt x="217747" y="574494"/>
                  </a:lnTo>
                  <a:lnTo>
                    <a:pt x="202320" y="624569"/>
                  </a:lnTo>
                  <a:lnTo>
                    <a:pt x="175816" y="684269"/>
                  </a:lnTo>
                  <a:lnTo>
                    <a:pt x="149985" y="737913"/>
                  </a:lnTo>
                  <a:lnTo>
                    <a:pt x="118874" y="798341"/>
                  </a:lnTo>
                  <a:lnTo>
                    <a:pt x="92326" y="855297"/>
                  </a:lnTo>
                  <a:lnTo>
                    <a:pt x="72013" y="914181"/>
                  </a:lnTo>
                  <a:lnTo>
                    <a:pt x="48156" y="964143"/>
                  </a:lnTo>
                  <a:lnTo>
                    <a:pt x="44995" y="965069"/>
                  </a:lnTo>
                  <a:lnTo>
                    <a:pt x="41963" y="961064"/>
                  </a:lnTo>
                  <a:lnTo>
                    <a:pt x="39017" y="953770"/>
                  </a:lnTo>
                  <a:lnTo>
                    <a:pt x="40675" y="930874"/>
                  </a:lnTo>
                  <a:lnTo>
                    <a:pt x="54470" y="876933"/>
                  </a:lnTo>
                  <a:lnTo>
                    <a:pt x="69424" y="831080"/>
                  </a:lnTo>
                  <a:lnTo>
                    <a:pt x="96786" y="767955"/>
                  </a:lnTo>
                  <a:lnTo>
                    <a:pt x="116502" y="706516"/>
                  </a:lnTo>
                  <a:lnTo>
                    <a:pt x="134381" y="648285"/>
                  </a:lnTo>
                  <a:lnTo>
                    <a:pt x="156277" y="592689"/>
                  </a:lnTo>
                  <a:lnTo>
                    <a:pt x="154058" y="593542"/>
                  </a:lnTo>
                  <a:lnTo>
                    <a:pt x="111613" y="655028"/>
                  </a:lnTo>
                  <a:lnTo>
                    <a:pt x="75441" y="713722"/>
                  </a:lnTo>
                  <a:lnTo>
                    <a:pt x="39863" y="771391"/>
                  </a:lnTo>
                  <a:lnTo>
                    <a:pt x="12136" y="830037"/>
                  </a:lnTo>
                  <a:lnTo>
                    <a:pt x="3896" y="857534"/>
                  </a:lnTo>
                  <a:lnTo>
                    <a:pt x="198" y="920221"/>
                  </a:lnTo>
                  <a:lnTo>
                    <a:pt x="0" y="914730"/>
                  </a:lnTo>
                  <a:lnTo>
                    <a:pt x="20727" y="855423"/>
                  </a:lnTo>
                  <a:lnTo>
                    <a:pt x="50922" y="792118"/>
                  </a:lnTo>
                  <a:lnTo>
                    <a:pt x="64406" y="760703"/>
                  </a:lnTo>
                  <a:lnTo>
                    <a:pt x="78942" y="725891"/>
                  </a:lnTo>
                  <a:lnTo>
                    <a:pt x="92332" y="692514"/>
                  </a:lnTo>
                  <a:lnTo>
                    <a:pt x="104956" y="660091"/>
                  </a:lnTo>
                  <a:lnTo>
                    <a:pt x="129770" y="598795"/>
                  </a:lnTo>
                  <a:lnTo>
                    <a:pt x="156207" y="543816"/>
                  </a:lnTo>
                  <a:lnTo>
                    <a:pt x="178435" y="494109"/>
                  </a:lnTo>
                  <a:lnTo>
                    <a:pt x="197560" y="449211"/>
                  </a:lnTo>
                  <a:lnTo>
                    <a:pt x="223921" y="392747"/>
                  </a:lnTo>
                  <a:lnTo>
                    <a:pt x="248374" y="341809"/>
                  </a:lnTo>
                  <a:lnTo>
                    <a:pt x="273672" y="285178"/>
                  </a:lnTo>
                  <a:lnTo>
                    <a:pt x="307653" y="224599"/>
                  </a:lnTo>
                  <a:lnTo>
                    <a:pt x="313223" y="215936"/>
                  </a:lnTo>
                  <a:lnTo>
                    <a:pt x="317860" y="215708"/>
                  </a:lnTo>
                  <a:lnTo>
                    <a:pt x="321877" y="221104"/>
                  </a:lnTo>
                  <a:lnTo>
                    <a:pt x="329482" y="250270"/>
                  </a:lnTo>
                  <a:lnTo>
                    <a:pt x="332262" y="309958"/>
                  </a:lnTo>
                  <a:lnTo>
                    <a:pt x="332601" y="361173"/>
                  </a:lnTo>
                  <a:lnTo>
                    <a:pt x="328250" y="415326"/>
                  </a:lnTo>
                  <a:lnTo>
                    <a:pt x="312246" y="474589"/>
                  </a:lnTo>
                  <a:lnTo>
                    <a:pt x="331376" y="415150"/>
                  </a:lnTo>
                  <a:lnTo>
                    <a:pt x="334586" y="403991"/>
                  </a:lnTo>
                  <a:lnTo>
                    <a:pt x="336725" y="401175"/>
                  </a:lnTo>
                  <a:lnTo>
                    <a:pt x="338151" y="403920"/>
                  </a:lnTo>
                  <a:lnTo>
                    <a:pt x="339103" y="410373"/>
                  </a:lnTo>
                  <a:lnTo>
                    <a:pt x="332763" y="427405"/>
                  </a:lnTo>
                  <a:lnTo>
                    <a:pt x="304957" y="485939"/>
                  </a:lnTo>
                  <a:lnTo>
                    <a:pt x="277211" y="540605"/>
                  </a:lnTo>
                  <a:lnTo>
                    <a:pt x="246853" y="599901"/>
                  </a:lnTo>
                  <a:lnTo>
                    <a:pt x="239679" y="615499"/>
                  </a:lnTo>
                  <a:lnTo>
                    <a:pt x="236472" y="616144"/>
                  </a:lnTo>
                  <a:lnTo>
                    <a:pt x="233409" y="611952"/>
                  </a:lnTo>
                  <a:lnTo>
                    <a:pt x="230443" y="604535"/>
                  </a:lnTo>
                  <a:lnTo>
                    <a:pt x="230685" y="572009"/>
                  </a:lnTo>
                  <a:lnTo>
                    <a:pt x="245694" y="527170"/>
                  </a:lnTo>
                  <a:lnTo>
                    <a:pt x="271646" y="468766"/>
                  </a:lnTo>
                  <a:lnTo>
                    <a:pt x="313168" y="406638"/>
                  </a:lnTo>
                  <a:lnTo>
                    <a:pt x="347813" y="348011"/>
                  </a:lnTo>
                  <a:lnTo>
                    <a:pt x="380708" y="288392"/>
                  </a:lnTo>
                  <a:lnTo>
                    <a:pt x="384115" y="280654"/>
                  </a:lnTo>
                  <a:lnTo>
                    <a:pt x="387312" y="279194"/>
                  </a:lnTo>
                  <a:lnTo>
                    <a:pt x="390367" y="281919"/>
                  </a:lnTo>
                  <a:lnTo>
                    <a:pt x="393329" y="287434"/>
                  </a:lnTo>
                  <a:lnTo>
                    <a:pt x="397497" y="312864"/>
                  </a:lnTo>
                  <a:lnTo>
                    <a:pt x="392262" y="347947"/>
                  </a:lnTo>
                  <a:lnTo>
                    <a:pt x="379646" y="389936"/>
                  </a:lnTo>
                  <a:lnTo>
                    <a:pt x="378785" y="389031"/>
                  </a:lnTo>
                  <a:lnTo>
                    <a:pt x="383839" y="357760"/>
                  </a:lnTo>
                  <a:lnTo>
                    <a:pt x="406994" y="304423"/>
                  </a:lnTo>
                  <a:lnTo>
                    <a:pt x="439207" y="244982"/>
                  </a:lnTo>
                  <a:lnTo>
                    <a:pt x="443455" y="243393"/>
                  </a:lnTo>
                  <a:lnTo>
                    <a:pt x="447211" y="245108"/>
                  </a:lnTo>
                  <a:lnTo>
                    <a:pt x="450641" y="249024"/>
                  </a:lnTo>
                  <a:lnTo>
                    <a:pt x="452003" y="254409"/>
                  </a:lnTo>
                  <a:lnTo>
                    <a:pt x="449501" y="275240"/>
                  </a:lnTo>
                  <a:lnTo>
                    <a:pt x="437907" y="307128"/>
                  </a:lnTo>
                  <a:lnTo>
                    <a:pt x="409017" y="365051"/>
                  </a:lnTo>
                  <a:lnTo>
                    <a:pt x="381364" y="419377"/>
                  </a:lnTo>
                  <a:lnTo>
                    <a:pt x="359583" y="473422"/>
                  </a:lnTo>
                  <a:lnTo>
                    <a:pt x="346807" y="513743"/>
                  </a:lnTo>
                  <a:lnTo>
                    <a:pt x="369738" y="457588"/>
                  </a:lnTo>
                  <a:lnTo>
                    <a:pt x="388662" y="405744"/>
                  </a:lnTo>
                  <a:lnTo>
                    <a:pt x="405995" y="359821"/>
                  </a:lnTo>
                  <a:lnTo>
                    <a:pt x="425376" y="328835"/>
                  </a:lnTo>
                  <a:lnTo>
                    <a:pt x="429354" y="309804"/>
                  </a:lnTo>
                  <a:lnTo>
                    <a:pt x="427641" y="306948"/>
                  </a:lnTo>
                  <a:lnTo>
                    <a:pt x="423725" y="308743"/>
                  </a:lnTo>
                  <a:lnTo>
                    <a:pt x="404963" y="331403"/>
                  </a:lnTo>
                  <a:lnTo>
                    <a:pt x="373055" y="389234"/>
                  </a:lnTo>
                  <a:lnTo>
                    <a:pt x="343362" y="448906"/>
                  </a:lnTo>
                  <a:lnTo>
                    <a:pt x="324569" y="505817"/>
                  </a:lnTo>
                  <a:lnTo>
                    <a:pt x="321727" y="514362"/>
                  </a:lnTo>
                  <a:lnTo>
                    <a:pt x="319832" y="516361"/>
                  </a:lnTo>
                  <a:lnTo>
                    <a:pt x="318568" y="513995"/>
                  </a:lnTo>
                  <a:lnTo>
                    <a:pt x="317726" y="508719"/>
                  </a:lnTo>
                  <a:lnTo>
                    <a:pt x="336303" y="448956"/>
                  </a:lnTo>
                  <a:lnTo>
                    <a:pt x="359644" y="398527"/>
                  </a:lnTo>
                  <a:lnTo>
                    <a:pt x="387721" y="349376"/>
                  </a:lnTo>
                  <a:lnTo>
                    <a:pt x="412247" y="295816"/>
                  </a:lnTo>
                  <a:lnTo>
                    <a:pt x="417971" y="281569"/>
                  </a:lnTo>
                  <a:lnTo>
                    <a:pt x="418203" y="281653"/>
                  </a:lnTo>
                  <a:lnTo>
                    <a:pt x="407515" y="306135"/>
                  </a:lnTo>
                  <a:lnTo>
                    <a:pt x="370442" y="364993"/>
                  </a:lnTo>
                  <a:lnTo>
                    <a:pt x="355517" y="395843"/>
                  </a:lnTo>
                  <a:lnTo>
                    <a:pt x="350228" y="402764"/>
                  </a:lnTo>
                  <a:lnTo>
                    <a:pt x="380441" y="356078"/>
                  </a:lnTo>
                  <a:lnTo>
                    <a:pt x="392754" y="334025"/>
                  </a:lnTo>
                  <a:lnTo>
                    <a:pt x="421910" y="296198"/>
                  </a:lnTo>
                  <a:lnTo>
                    <a:pt x="447239" y="232731"/>
                  </a:lnTo>
                  <a:lnTo>
                    <a:pt x="467425" y="197442"/>
                  </a:lnTo>
                  <a:lnTo>
                    <a:pt x="471513" y="194133"/>
                  </a:lnTo>
                  <a:lnTo>
                    <a:pt x="476087" y="193777"/>
                  </a:lnTo>
                  <a:lnTo>
                    <a:pt x="480986" y="195388"/>
                  </a:lnTo>
                  <a:lnTo>
                    <a:pt x="484252" y="200160"/>
                  </a:lnTo>
                  <a:lnTo>
                    <a:pt x="487880" y="215325"/>
                  </a:lnTo>
                  <a:lnTo>
                    <a:pt x="483567" y="254269"/>
                  </a:lnTo>
                  <a:lnTo>
                    <a:pt x="478947" y="272349"/>
                  </a:lnTo>
                  <a:lnTo>
                    <a:pt x="477345" y="274582"/>
                  </a:lnTo>
                  <a:lnTo>
                    <a:pt x="476277" y="272372"/>
                  </a:lnTo>
                  <a:lnTo>
                    <a:pt x="474266" y="211439"/>
                  </a:lnTo>
                  <a:lnTo>
                    <a:pt x="476015" y="169744"/>
                  </a:lnTo>
                  <a:lnTo>
                    <a:pt x="482987" y="154654"/>
                  </a:lnTo>
                  <a:lnTo>
                    <a:pt x="487435" y="151739"/>
                  </a:lnTo>
                  <a:lnTo>
                    <a:pt x="492250" y="151645"/>
                  </a:lnTo>
                  <a:lnTo>
                    <a:pt x="502530" y="156472"/>
                  </a:lnTo>
                  <a:lnTo>
                    <a:pt x="546282" y="196032"/>
                  </a:lnTo>
                  <a:lnTo>
                    <a:pt x="558489" y="216954"/>
                  </a:lnTo>
                  <a:lnTo>
                    <a:pt x="558110" y="222859"/>
                  </a:lnTo>
                  <a:lnTo>
                    <a:pt x="555084" y="227720"/>
                  </a:lnTo>
                  <a:lnTo>
                    <a:pt x="550293" y="231885"/>
                  </a:lnTo>
                  <a:lnTo>
                    <a:pt x="545249" y="232813"/>
                  </a:lnTo>
                  <a:lnTo>
                    <a:pt x="540038" y="231582"/>
                  </a:lnTo>
                  <a:lnTo>
                    <a:pt x="523869" y="221016"/>
                  </a:lnTo>
                  <a:lnTo>
                    <a:pt x="513809" y="210417"/>
                  </a:lnTo>
                  <a:lnTo>
                    <a:pt x="480986" y="155660"/>
                  </a:lnTo>
                  <a:lnTo>
                    <a:pt x="482403" y="150561"/>
                  </a:lnTo>
                  <a:lnTo>
                    <a:pt x="487045" y="147162"/>
                  </a:lnTo>
                  <a:lnTo>
                    <a:pt x="493839" y="144896"/>
                  </a:lnTo>
                  <a:lnTo>
                    <a:pt x="508783" y="147309"/>
                  </a:lnTo>
                  <a:lnTo>
                    <a:pt x="530326" y="159063"/>
                  </a:lnTo>
                  <a:lnTo>
                    <a:pt x="536560" y="163925"/>
                  </a:lnTo>
                  <a:lnTo>
                    <a:pt x="537019" y="167165"/>
                  </a:lnTo>
                  <a:lnTo>
                    <a:pt x="533626" y="169326"/>
                  </a:lnTo>
                  <a:lnTo>
                    <a:pt x="501609" y="172794"/>
                  </a:lnTo>
                  <a:lnTo>
                    <a:pt x="486041" y="168337"/>
                  </a:lnTo>
                  <a:lnTo>
                    <a:pt x="460980" y="150409"/>
                  </a:lnTo>
                  <a:lnTo>
                    <a:pt x="448257" y="130088"/>
                  </a:lnTo>
                  <a:lnTo>
                    <a:pt x="430315" y="92645"/>
                  </a:lnTo>
                  <a:lnTo>
                    <a:pt x="409908" y="68684"/>
                  </a:lnTo>
                  <a:lnTo>
                    <a:pt x="389157" y="56152"/>
                  </a:lnTo>
                  <a:lnTo>
                    <a:pt x="344972" y="44864"/>
                  </a:lnTo>
                  <a:lnTo>
                    <a:pt x="290823" y="21350"/>
                  </a:lnTo>
                  <a:lnTo>
                    <a:pt x="261622" y="17266"/>
                  </a:lnTo>
                  <a:lnTo>
                    <a:pt x="256648" y="14845"/>
                  </a:lnTo>
                  <a:lnTo>
                    <a:pt x="255181" y="11380"/>
                  </a:lnTo>
                  <a:lnTo>
                    <a:pt x="256052" y="7222"/>
                  </a:lnTo>
                  <a:lnTo>
                    <a:pt x="260331" y="4450"/>
                  </a:lnTo>
                  <a:lnTo>
                    <a:pt x="293770" y="0"/>
                  </a:lnTo>
                  <a:lnTo>
                    <a:pt x="355417" y="1467"/>
                  </a:lnTo>
                  <a:lnTo>
                    <a:pt x="364482" y="3387"/>
                  </a:lnTo>
                  <a:lnTo>
                    <a:pt x="371449" y="7440"/>
                  </a:lnTo>
                  <a:lnTo>
                    <a:pt x="381657" y="19341"/>
                  </a:lnTo>
                  <a:lnTo>
                    <a:pt x="382899" y="25473"/>
                  </a:lnTo>
                  <a:lnTo>
                    <a:pt x="381877" y="31410"/>
                  </a:lnTo>
                  <a:lnTo>
                    <a:pt x="379348" y="37217"/>
                  </a:lnTo>
                  <a:lnTo>
                    <a:pt x="373963" y="41088"/>
                  </a:lnTo>
                  <a:lnTo>
                    <a:pt x="358119" y="45390"/>
                  </a:lnTo>
                  <a:lnTo>
                    <a:pt x="355188" y="45613"/>
                  </a:lnTo>
                  <a:lnTo>
                    <a:pt x="356008" y="44837"/>
                  </a:lnTo>
                  <a:lnTo>
                    <a:pt x="359328" y="43395"/>
                  </a:lnTo>
                  <a:lnTo>
                    <a:pt x="358767" y="41509"/>
                  </a:lnTo>
                  <a:lnTo>
                    <a:pt x="341005" y="32189"/>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18" name="Freeform 17"/>
            <p:cNvSpPr/>
            <p:nvPr/>
          </p:nvSpPr>
          <p:spPr>
            <a:xfrm>
              <a:off x="6321337" y="2343774"/>
              <a:ext cx="201159" cy="187112"/>
            </a:xfrm>
            <a:custGeom>
              <a:avLst/>
              <a:gdLst/>
              <a:ahLst/>
              <a:cxnLst/>
              <a:rect l="0" t="0" r="0" b="0"/>
              <a:pathLst>
                <a:path w="201159" h="187112">
                  <a:moveTo>
                    <a:pt x="57839" y="170899"/>
                  </a:moveTo>
                  <a:lnTo>
                    <a:pt x="53045" y="144326"/>
                  </a:lnTo>
                  <a:lnTo>
                    <a:pt x="61549" y="100999"/>
                  </a:lnTo>
                  <a:lnTo>
                    <a:pt x="72432" y="76962"/>
                  </a:lnTo>
                  <a:lnTo>
                    <a:pt x="125941" y="15611"/>
                  </a:lnTo>
                  <a:lnTo>
                    <a:pt x="133751" y="9126"/>
                  </a:lnTo>
                  <a:lnTo>
                    <a:pt x="152290" y="1921"/>
                  </a:lnTo>
                  <a:lnTo>
                    <a:pt x="162412" y="0"/>
                  </a:lnTo>
                  <a:lnTo>
                    <a:pt x="166386" y="1492"/>
                  </a:lnTo>
                  <a:lnTo>
                    <a:pt x="166262" y="5261"/>
                  </a:lnTo>
                  <a:lnTo>
                    <a:pt x="163405" y="10547"/>
                  </a:lnTo>
                  <a:lnTo>
                    <a:pt x="106371" y="54937"/>
                  </a:lnTo>
                  <a:lnTo>
                    <a:pt x="47728" y="114407"/>
                  </a:lnTo>
                  <a:lnTo>
                    <a:pt x="9526" y="154488"/>
                  </a:lnTo>
                  <a:lnTo>
                    <a:pt x="0" y="171002"/>
                  </a:lnTo>
                  <a:lnTo>
                    <a:pt x="789" y="176514"/>
                  </a:lnTo>
                  <a:lnTo>
                    <a:pt x="5013" y="180190"/>
                  </a:lnTo>
                  <a:lnTo>
                    <a:pt x="20492" y="184274"/>
                  </a:lnTo>
                  <a:lnTo>
                    <a:pt x="76902" y="187111"/>
                  </a:lnTo>
                  <a:lnTo>
                    <a:pt x="139374" y="183086"/>
                  </a:lnTo>
                  <a:lnTo>
                    <a:pt x="141782" y="181797"/>
                  </a:lnTo>
                  <a:lnTo>
                    <a:pt x="139689" y="180938"/>
                  </a:lnTo>
                  <a:lnTo>
                    <a:pt x="78974" y="179320"/>
                  </a:lnTo>
                  <a:lnTo>
                    <a:pt x="73778" y="176513"/>
                  </a:lnTo>
                  <a:lnTo>
                    <a:pt x="72163" y="171868"/>
                  </a:lnTo>
                  <a:lnTo>
                    <a:pt x="72936" y="165998"/>
                  </a:lnTo>
                  <a:lnTo>
                    <a:pt x="87275" y="144483"/>
                  </a:lnTo>
                  <a:lnTo>
                    <a:pt x="143314" y="97020"/>
                  </a:lnTo>
                  <a:lnTo>
                    <a:pt x="142559" y="95759"/>
                  </a:lnTo>
                  <a:lnTo>
                    <a:pt x="139282" y="95842"/>
                  </a:lnTo>
                  <a:lnTo>
                    <a:pt x="130710" y="100866"/>
                  </a:lnTo>
                  <a:lnTo>
                    <a:pt x="80283" y="143596"/>
                  </a:lnTo>
                  <a:lnTo>
                    <a:pt x="72802" y="147150"/>
                  </a:lnTo>
                  <a:lnTo>
                    <a:pt x="71512" y="146745"/>
                  </a:lnTo>
                  <a:lnTo>
                    <a:pt x="87367" y="133848"/>
                  </a:lnTo>
                  <a:lnTo>
                    <a:pt x="120926" y="109990"/>
                  </a:lnTo>
                  <a:lnTo>
                    <a:pt x="135803" y="96675"/>
                  </a:lnTo>
                  <a:lnTo>
                    <a:pt x="154744" y="87676"/>
                  </a:lnTo>
                  <a:lnTo>
                    <a:pt x="159424" y="87680"/>
                  </a:lnTo>
                  <a:lnTo>
                    <a:pt x="160696" y="90456"/>
                  </a:lnTo>
                  <a:lnTo>
                    <a:pt x="159694" y="95081"/>
                  </a:lnTo>
                  <a:lnTo>
                    <a:pt x="149450" y="110424"/>
                  </a:lnTo>
                  <a:lnTo>
                    <a:pt x="89074" y="165361"/>
                  </a:lnTo>
                  <a:lnTo>
                    <a:pt x="77576" y="176450"/>
                  </a:lnTo>
                  <a:lnTo>
                    <a:pt x="76545" y="178298"/>
                  </a:lnTo>
                  <a:lnTo>
                    <a:pt x="82794" y="175420"/>
                  </a:lnTo>
                  <a:lnTo>
                    <a:pt x="141374" y="133672"/>
                  </a:lnTo>
                  <a:lnTo>
                    <a:pt x="182697" y="103058"/>
                  </a:lnTo>
                  <a:lnTo>
                    <a:pt x="201158" y="94502"/>
                  </a:lnTo>
                  <a:lnTo>
                    <a:pt x="141683" y="122585"/>
                  </a:lnTo>
                  <a:lnTo>
                    <a:pt x="91179" y="140286"/>
                  </a:lnTo>
                  <a:lnTo>
                    <a:pt x="84688" y="139396"/>
                  </a:lnTo>
                  <a:lnTo>
                    <a:pt x="79436" y="136028"/>
                  </a:lnTo>
                  <a:lnTo>
                    <a:pt x="66160" y="120972"/>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19" name="Freeform 18"/>
            <p:cNvSpPr/>
            <p:nvPr/>
          </p:nvSpPr>
          <p:spPr>
            <a:xfrm>
              <a:off x="7735507" y="2140226"/>
              <a:ext cx="357805" cy="149779"/>
            </a:xfrm>
            <a:custGeom>
              <a:avLst/>
              <a:gdLst/>
              <a:ahLst/>
              <a:cxnLst/>
              <a:rect l="0" t="0" r="0" b="0"/>
              <a:pathLst>
                <a:path w="357805" h="149779">
                  <a:moveTo>
                    <a:pt x="0" y="0"/>
                  </a:moveTo>
                  <a:lnTo>
                    <a:pt x="8834" y="8834"/>
                  </a:lnTo>
                  <a:lnTo>
                    <a:pt x="23033" y="13172"/>
                  </a:lnTo>
                  <a:lnTo>
                    <a:pt x="81306" y="18802"/>
                  </a:lnTo>
                  <a:lnTo>
                    <a:pt x="135434" y="31008"/>
                  </a:lnTo>
                  <a:lnTo>
                    <a:pt x="173551" y="37252"/>
                  </a:lnTo>
                  <a:lnTo>
                    <a:pt x="230991" y="68566"/>
                  </a:lnTo>
                  <a:lnTo>
                    <a:pt x="268563" y="97562"/>
                  </a:lnTo>
                  <a:lnTo>
                    <a:pt x="289450" y="109960"/>
                  </a:lnTo>
                  <a:lnTo>
                    <a:pt x="309814" y="122879"/>
                  </a:lnTo>
                  <a:lnTo>
                    <a:pt x="330949" y="135028"/>
                  </a:lnTo>
                  <a:lnTo>
                    <a:pt x="346458" y="145408"/>
                  </a:lnTo>
                  <a:lnTo>
                    <a:pt x="357804" y="149778"/>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20" name="Freeform 19"/>
            <p:cNvSpPr/>
            <p:nvPr/>
          </p:nvSpPr>
          <p:spPr>
            <a:xfrm>
              <a:off x="6878438" y="4106900"/>
              <a:ext cx="99854" cy="63662"/>
            </a:xfrm>
            <a:custGeom>
              <a:avLst/>
              <a:gdLst/>
              <a:ahLst/>
              <a:cxnLst/>
              <a:rect l="0" t="0" r="0" b="0"/>
              <a:pathLst>
                <a:path w="99854" h="63662">
                  <a:moveTo>
                    <a:pt x="0" y="63661"/>
                  </a:moveTo>
                  <a:lnTo>
                    <a:pt x="61139" y="27565"/>
                  </a:lnTo>
                  <a:lnTo>
                    <a:pt x="95816" y="6904"/>
                  </a:lnTo>
                  <a:lnTo>
                    <a:pt x="98087" y="3634"/>
                  </a:lnTo>
                  <a:lnTo>
                    <a:pt x="97751" y="1453"/>
                  </a:lnTo>
                  <a:lnTo>
                    <a:pt x="95678" y="0"/>
                  </a:lnTo>
                  <a:lnTo>
                    <a:pt x="92447" y="880"/>
                  </a:lnTo>
                  <a:lnTo>
                    <a:pt x="64315" y="16094"/>
                  </a:lnTo>
                  <a:lnTo>
                    <a:pt x="63217" y="18082"/>
                  </a:lnTo>
                  <a:lnTo>
                    <a:pt x="66183" y="19407"/>
                  </a:lnTo>
                  <a:lnTo>
                    <a:pt x="99853" y="22056"/>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21" name="Freeform 20"/>
            <p:cNvSpPr/>
            <p:nvPr/>
          </p:nvSpPr>
          <p:spPr>
            <a:xfrm>
              <a:off x="7620186" y="4753035"/>
              <a:ext cx="140285" cy="115593"/>
            </a:xfrm>
            <a:custGeom>
              <a:avLst/>
              <a:gdLst/>
              <a:ahLst/>
              <a:cxnLst/>
              <a:rect l="0" t="0" r="0" b="0"/>
              <a:pathLst>
                <a:path w="140285" h="115593">
                  <a:moveTo>
                    <a:pt x="140284" y="0"/>
                  </a:moveTo>
                  <a:lnTo>
                    <a:pt x="135866" y="13252"/>
                  </a:lnTo>
                  <a:lnTo>
                    <a:pt x="126302" y="22224"/>
                  </a:lnTo>
                  <a:lnTo>
                    <a:pt x="67199" y="60127"/>
                  </a:lnTo>
                  <a:lnTo>
                    <a:pt x="7708" y="108223"/>
                  </a:lnTo>
                  <a:lnTo>
                    <a:pt x="0" y="115592"/>
                  </a:lnTo>
                  <a:lnTo>
                    <a:pt x="2737" y="112703"/>
                  </a:lnTo>
                  <a:lnTo>
                    <a:pt x="48752" y="91531"/>
                  </a:lnTo>
                </a:path>
              </a:pathLst>
            </a:custGeom>
            <a:ln w="381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grpSp>
    </p:spTree>
    <p:extLst>
      <p:ext uri="{BB962C8B-B14F-4D97-AF65-F5344CB8AC3E}">
        <p14:creationId xmlns:p14="http://schemas.microsoft.com/office/powerpoint/2010/main" val="2910568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TC102455596[[fn=Spring]]</Template>
  <TotalTime>588</TotalTime>
  <Words>641</Words>
  <Application>Microsoft Macintosh PowerPoint</Application>
  <PresentationFormat>Custom</PresentationFormat>
  <Paragraphs>129</Paragraphs>
  <Slides>20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Verdana</vt:lpstr>
      <vt:lpstr>Wingdings 2</vt:lpstr>
      <vt:lpstr>Calibri</vt:lpstr>
      <vt:lpstr>Trebuchet MS</vt:lpstr>
      <vt:lpstr>Spring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 Awamutu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Simon Taylor</cp:lastModifiedBy>
  <cp:revision>79</cp:revision>
  <cp:lastPrinted>2013-11-12T01:53:32Z</cp:lastPrinted>
  <dcterms:created xsi:type="dcterms:W3CDTF">2012-11-13T00:12:06Z</dcterms:created>
  <dcterms:modified xsi:type="dcterms:W3CDTF">2013-11-12T01:54:02Z</dcterms:modified>
</cp:coreProperties>
</file>